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  <p:sldMasterId id="2147483671" r:id="rId4"/>
  </p:sldMasterIdLst>
  <p:notesMasterIdLst>
    <p:notesMasterId r:id="rId9"/>
  </p:notesMasterIdLst>
  <p:sldIdLst>
    <p:sldId id="276" r:id="rId5"/>
    <p:sldId id="267" r:id="rId6"/>
    <p:sldId id="257" r:id="rId7"/>
    <p:sldId id="258" r:id="rId8"/>
    <p:sldId id="261" r:id="rId10"/>
    <p:sldId id="262" r:id="rId11"/>
    <p:sldId id="263" r:id="rId12"/>
    <p:sldId id="266" r:id="rId13"/>
    <p:sldId id="264" r:id="rId14"/>
    <p:sldId id="269" r:id="rId15"/>
    <p:sldId id="270" r:id="rId16"/>
    <p:sldId id="290" r:id="rId17"/>
    <p:sldId id="271" r:id="rId18"/>
    <p:sldId id="289" r:id="rId19"/>
    <p:sldId id="292" r:id="rId20"/>
    <p:sldId id="275" r:id="rId2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http://docer.wps.cn</a:t>
            </a:r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49" y="0"/>
            <a:ext cx="12192000" cy="6858000"/>
          </a:xfrm>
          <a:prstGeom prst="rect">
            <a:avLst/>
          </a:prstGeom>
          <a:pattFill prst="dotGrid">
            <a:fgClr>
              <a:schemeClr val="bg1"/>
            </a:fgClr>
            <a:bgClr>
              <a:srgbClr val="F3F3F3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-10583" y="952500"/>
            <a:ext cx="12202584" cy="5003800"/>
          </a:xfrm>
          <a:prstGeom prst="rect">
            <a:avLst/>
          </a:prstGeom>
          <a:solidFill>
            <a:srgbClr val="3BB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-16933" y="1828800"/>
            <a:ext cx="12196233" cy="3273425"/>
          </a:xfrm>
          <a:custGeom>
            <a:avLst/>
            <a:gdLst>
              <a:gd name="connsiteX0" fmla="*/ 0 w 9144000"/>
              <a:gd name="connsiteY0" fmla="*/ 2044700 h 3200400"/>
              <a:gd name="connsiteX1" fmla="*/ 1816100 w 9144000"/>
              <a:gd name="connsiteY1" fmla="*/ 2044700 h 3200400"/>
              <a:gd name="connsiteX2" fmla="*/ 2082800 w 9144000"/>
              <a:gd name="connsiteY2" fmla="*/ 1612900 h 3200400"/>
              <a:gd name="connsiteX3" fmla="*/ 2628900 w 9144000"/>
              <a:gd name="connsiteY3" fmla="*/ 3200400 h 3200400"/>
              <a:gd name="connsiteX4" fmla="*/ 4013200 w 9144000"/>
              <a:gd name="connsiteY4" fmla="*/ 0 h 3200400"/>
              <a:gd name="connsiteX5" fmla="*/ 4203700 w 9144000"/>
              <a:gd name="connsiteY5" fmla="*/ 2070100 h 3200400"/>
              <a:gd name="connsiteX6" fmla="*/ 9144000 w 9144000"/>
              <a:gd name="connsiteY6" fmla="*/ 2070100 h 3200400"/>
              <a:gd name="connsiteX0-1" fmla="*/ 0 w 9144000"/>
              <a:gd name="connsiteY0-2" fmla="*/ 2044700 h 3200400"/>
              <a:gd name="connsiteX1-3" fmla="*/ 1816100 w 9144000"/>
              <a:gd name="connsiteY1-4" fmla="*/ 2044700 h 3200400"/>
              <a:gd name="connsiteX2-5" fmla="*/ 2120900 w 9144000"/>
              <a:gd name="connsiteY2-6" fmla="*/ 1155700 h 3200400"/>
              <a:gd name="connsiteX3-7" fmla="*/ 2628900 w 9144000"/>
              <a:gd name="connsiteY3-8" fmla="*/ 3200400 h 3200400"/>
              <a:gd name="connsiteX4-9" fmla="*/ 4013200 w 9144000"/>
              <a:gd name="connsiteY4-10" fmla="*/ 0 h 3200400"/>
              <a:gd name="connsiteX5-11" fmla="*/ 4203700 w 9144000"/>
              <a:gd name="connsiteY5-12" fmla="*/ 2070100 h 3200400"/>
              <a:gd name="connsiteX6-13" fmla="*/ 9144000 w 9144000"/>
              <a:gd name="connsiteY6-14" fmla="*/ 2070100 h 3200400"/>
              <a:gd name="connsiteX0-15" fmla="*/ 0 w 9144000"/>
              <a:gd name="connsiteY0-16" fmla="*/ 2044700 h 3200400"/>
              <a:gd name="connsiteX1-17" fmla="*/ 1816100 w 9144000"/>
              <a:gd name="connsiteY1-18" fmla="*/ 2044700 h 3200400"/>
              <a:gd name="connsiteX2-19" fmla="*/ 2120900 w 9144000"/>
              <a:gd name="connsiteY2-20" fmla="*/ 1155700 h 3200400"/>
              <a:gd name="connsiteX3-21" fmla="*/ 2628900 w 9144000"/>
              <a:gd name="connsiteY3-22" fmla="*/ 3200400 h 3200400"/>
              <a:gd name="connsiteX4-23" fmla="*/ 4013200 w 9144000"/>
              <a:gd name="connsiteY4-24" fmla="*/ 0 h 3200400"/>
              <a:gd name="connsiteX5-25" fmla="*/ 4419600 w 9144000"/>
              <a:gd name="connsiteY5-26" fmla="*/ 2044700 h 3200400"/>
              <a:gd name="connsiteX6-27" fmla="*/ 9144000 w 9144000"/>
              <a:gd name="connsiteY6-28" fmla="*/ 2070100 h 3200400"/>
              <a:gd name="connsiteX0-29" fmla="*/ 0 w 9144000"/>
              <a:gd name="connsiteY0-30" fmla="*/ 2044700 h 3683000"/>
              <a:gd name="connsiteX1-31" fmla="*/ 1816100 w 9144000"/>
              <a:gd name="connsiteY1-32" fmla="*/ 2044700 h 3683000"/>
              <a:gd name="connsiteX2-33" fmla="*/ 2120900 w 9144000"/>
              <a:gd name="connsiteY2-34" fmla="*/ 1155700 h 3683000"/>
              <a:gd name="connsiteX3-35" fmla="*/ 2654300 w 9144000"/>
              <a:gd name="connsiteY3-36" fmla="*/ 3683000 h 3683000"/>
              <a:gd name="connsiteX4-37" fmla="*/ 4013200 w 9144000"/>
              <a:gd name="connsiteY4-38" fmla="*/ 0 h 3683000"/>
              <a:gd name="connsiteX5-39" fmla="*/ 4419600 w 9144000"/>
              <a:gd name="connsiteY5-40" fmla="*/ 2044700 h 3683000"/>
              <a:gd name="connsiteX6-41" fmla="*/ 9144000 w 9144000"/>
              <a:gd name="connsiteY6-42" fmla="*/ 2070100 h 3683000"/>
              <a:gd name="connsiteX0-43" fmla="*/ 0 w 9824864"/>
              <a:gd name="connsiteY0-44" fmla="*/ 2044700 h 3683000"/>
              <a:gd name="connsiteX1-45" fmla="*/ 1816100 w 9824864"/>
              <a:gd name="connsiteY1-46" fmla="*/ 2044700 h 3683000"/>
              <a:gd name="connsiteX2-47" fmla="*/ 2120900 w 9824864"/>
              <a:gd name="connsiteY2-48" fmla="*/ 1155700 h 3683000"/>
              <a:gd name="connsiteX3-49" fmla="*/ 2654300 w 9824864"/>
              <a:gd name="connsiteY3-50" fmla="*/ 3683000 h 3683000"/>
              <a:gd name="connsiteX4-51" fmla="*/ 4013200 w 9824864"/>
              <a:gd name="connsiteY4-52" fmla="*/ 0 h 3683000"/>
              <a:gd name="connsiteX5-53" fmla="*/ 4419600 w 9824864"/>
              <a:gd name="connsiteY5-54" fmla="*/ 2044700 h 3683000"/>
              <a:gd name="connsiteX6-55" fmla="*/ 9824864 w 9824864"/>
              <a:gd name="connsiteY6-56" fmla="*/ 2057400 h 3683000"/>
              <a:gd name="connsiteX0-57" fmla="*/ 0 w 10840840"/>
              <a:gd name="connsiteY0-58" fmla="*/ 2044700 h 3683000"/>
              <a:gd name="connsiteX1-59" fmla="*/ 1816100 w 10840840"/>
              <a:gd name="connsiteY1-60" fmla="*/ 2044700 h 3683000"/>
              <a:gd name="connsiteX2-61" fmla="*/ 2120900 w 10840840"/>
              <a:gd name="connsiteY2-62" fmla="*/ 1155700 h 3683000"/>
              <a:gd name="connsiteX3-63" fmla="*/ 2654300 w 10840840"/>
              <a:gd name="connsiteY3-64" fmla="*/ 3683000 h 3683000"/>
              <a:gd name="connsiteX4-65" fmla="*/ 4013200 w 10840840"/>
              <a:gd name="connsiteY4-66" fmla="*/ 0 h 3683000"/>
              <a:gd name="connsiteX5-67" fmla="*/ 4419600 w 10840840"/>
              <a:gd name="connsiteY5-68" fmla="*/ 2044700 h 3683000"/>
              <a:gd name="connsiteX6-69" fmla="*/ 10840840 w 10840840"/>
              <a:gd name="connsiteY6-70" fmla="*/ 2057400 h 3683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0840840" h="3683000">
                <a:moveTo>
                  <a:pt x="0" y="2044700"/>
                </a:moveTo>
                <a:lnTo>
                  <a:pt x="1816100" y="2044700"/>
                </a:lnTo>
                <a:lnTo>
                  <a:pt x="2120900" y="1155700"/>
                </a:lnTo>
                <a:lnTo>
                  <a:pt x="2654300" y="3683000"/>
                </a:lnTo>
                <a:lnTo>
                  <a:pt x="4013200" y="0"/>
                </a:lnTo>
                <a:lnTo>
                  <a:pt x="4419600" y="2044700"/>
                </a:lnTo>
                <a:lnTo>
                  <a:pt x="10840840" y="2057400"/>
                </a:ln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266951" y="2781300"/>
            <a:ext cx="220133" cy="165100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空心弧 25"/>
          <p:cNvSpPr/>
          <p:nvPr/>
        </p:nvSpPr>
        <p:spPr>
          <a:xfrm>
            <a:off x="1695451" y="2322513"/>
            <a:ext cx="1390651" cy="1042988"/>
          </a:xfrm>
          <a:prstGeom prst="blockArc">
            <a:avLst>
              <a:gd name="adj1" fmla="val 6987560"/>
              <a:gd name="adj2" fmla="val 4268019"/>
              <a:gd name="adj3" fmla="val 22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空心弧 26"/>
          <p:cNvSpPr/>
          <p:nvPr/>
        </p:nvSpPr>
        <p:spPr>
          <a:xfrm>
            <a:off x="1843617" y="2439988"/>
            <a:ext cx="1087967" cy="815975"/>
          </a:xfrm>
          <a:prstGeom prst="blockArc">
            <a:avLst>
              <a:gd name="adj1" fmla="val 7164909"/>
              <a:gd name="adj2" fmla="val 4170413"/>
              <a:gd name="adj3" fmla="val 290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9222" name="KSO_BT1"/>
          <p:cNvSpPr>
            <a:spLocks noGrp="1"/>
          </p:cNvSpPr>
          <p:nvPr>
            <p:ph type="ctrTitle"/>
          </p:nvPr>
        </p:nvSpPr>
        <p:spPr>
          <a:xfrm>
            <a:off x="5141384" y="2660650"/>
            <a:ext cx="6877049" cy="80327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223" name="KSO_BC1"/>
          <p:cNvSpPr>
            <a:spLocks noGrp="1"/>
          </p:cNvSpPr>
          <p:nvPr>
            <p:ph type="subTitle" idx="1"/>
          </p:nvPr>
        </p:nvSpPr>
        <p:spPr>
          <a:xfrm>
            <a:off x="5156200" y="3757613"/>
            <a:ext cx="6813551" cy="4191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1800">
                <a:solidFill>
                  <a:schemeClr val="bg1"/>
                </a:solidFill>
              </a:defRPr>
            </a:lvl1pPr>
            <a:lvl2pPr marL="0" lvl="1" indent="0" algn="ctr">
              <a:buNone/>
              <a:defRPr sz="1800">
                <a:solidFill>
                  <a:schemeClr val="bg1"/>
                </a:solidFill>
              </a:defRPr>
            </a:lvl2pPr>
            <a:lvl3pPr marL="685800" lvl="2" indent="0" algn="ctr">
              <a:buNone/>
              <a:defRPr sz="1800">
                <a:solidFill>
                  <a:schemeClr val="bg1"/>
                </a:solidFill>
              </a:defRPr>
            </a:lvl3pPr>
            <a:lvl4pPr marL="1028700" lvl="3" indent="0" algn="ctr">
              <a:buNone/>
              <a:defRPr sz="1800">
                <a:solidFill>
                  <a:schemeClr val="bg1"/>
                </a:solidFill>
              </a:defRPr>
            </a:lvl4pPr>
            <a:lvl5pPr marL="1371600" lvl="4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7" name="任意多边形 16"/>
          <p:cNvSpPr/>
          <p:nvPr/>
        </p:nvSpPr>
        <p:spPr>
          <a:xfrm flipH="1">
            <a:off x="0" y="6188075"/>
            <a:ext cx="12192000" cy="669925"/>
          </a:xfrm>
          <a:custGeom>
            <a:avLst/>
            <a:gdLst>
              <a:gd name="connsiteX0" fmla="*/ 0 w 9144000"/>
              <a:gd name="connsiteY0" fmla="*/ 2044700 h 3200400"/>
              <a:gd name="connsiteX1" fmla="*/ 1816100 w 9144000"/>
              <a:gd name="connsiteY1" fmla="*/ 2044700 h 3200400"/>
              <a:gd name="connsiteX2" fmla="*/ 2082800 w 9144000"/>
              <a:gd name="connsiteY2" fmla="*/ 1612900 h 3200400"/>
              <a:gd name="connsiteX3" fmla="*/ 2628900 w 9144000"/>
              <a:gd name="connsiteY3" fmla="*/ 3200400 h 3200400"/>
              <a:gd name="connsiteX4" fmla="*/ 4013200 w 9144000"/>
              <a:gd name="connsiteY4" fmla="*/ 0 h 3200400"/>
              <a:gd name="connsiteX5" fmla="*/ 4203700 w 9144000"/>
              <a:gd name="connsiteY5" fmla="*/ 2070100 h 3200400"/>
              <a:gd name="connsiteX6" fmla="*/ 9144000 w 9144000"/>
              <a:gd name="connsiteY6" fmla="*/ 2070100 h 3200400"/>
              <a:gd name="connsiteX0-1" fmla="*/ 0 w 9144000"/>
              <a:gd name="connsiteY0-2" fmla="*/ 2044700 h 3200400"/>
              <a:gd name="connsiteX1-3" fmla="*/ 1816100 w 9144000"/>
              <a:gd name="connsiteY1-4" fmla="*/ 2044700 h 3200400"/>
              <a:gd name="connsiteX2-5" fmla="*/ 2120900 w 9144000"/>
              <a:gd name="connsiteY2-6" fmla="*/ 1155700 h 3200400"/>
              <a:gd name="connsiteX3-7" fmla="*/ 2628900 w 9144000"/>
              <a:gd name="connsiteY3-8" fmla="*/ 3200400 h 3200400"/>
              <a:gd name="connsiteX4-9" fmla="*/ 4013200 w 9144000"/>
              <a:gd name="connsiteY4-10" fmla="*/ 0 h 3200400"/>
              <a:gd name="connsiteX5-11" fmla="*/ 4203700 w 9144000"/>
              <a:gd name="connsiteY5-12" fmla="*/ 2070100 h 3200400"/>
              <a:gd name="connsiteX6-13" fmla="*/ 9144000 w 9144000"/>
              <a:gd name="connsiteY6-14" fmla="*/ 2070100 h 3200400"/>
              <a:gd name="connsiteX0-15" fmla="*/ 0 w 9144000"/>
              <a:gd name="connsiteY0-16" fmla="*/ 2044700 h 3200400"/>
              <a:gd name="connsiteX1-17" fmla="*/ 1816100 w 9144000"/>
              <a:gd name="connsiteY1-18" fmla="*/ 2044700 h 3200400"/>
              <a:gd name="connsiteX2-19" fmla="*/ 2120900 w 9144000"/>
              <a:gd name="connsiteY2-20" fmla="*/ 1155700 h 3200400"/>
              <a:gd name="connsiteX3-21" fmla="*/ 2628900 w 9144000"/>
              <a:gd name="connsiteY3-22" fmla="*/ 3200400 h 3200400"/>
              <a:gd name="connsiteX4-23" fmla="*/ 4013200 w 9144000"/>
              <a:gd name="connsiteY4-24" fmla="*/ 0 h 3200400"/>
              <a:gd name="connsiteX5-25" fmla="*/ 4419600 w 9144000"/>
              <a:gd name="connsiteY5-26" fmla="*/ 2044700 h 3200400"/>
              <a:gd name="connsiteX6-27" fmla="*/ 9144000 w 9144000"/>
              <a:gd name="connsiteY6-28" fmla="*/ 2070100 h 3200400"/>
              <a:gd name="connsiteX0-29" fmla="*/ 0 w 9144000"/>
              <a:gd name="connsiteY0-30" fmla="*/ 2044700 h 3683000"/>
              <a:gd name="connsiteX1-31" fmla="*/ 1816100 w 9144000"/>
              <a:gd name="connsiteY1-32" fmla="*/ 2044700 h 3683000"/>
              <a:gd name="connsiteX2-33" fmla="*/ 2120900 w 9144000"/>
              <a:gd name="connsiteY2-34" fmla="*/ 1155700 h 3683000"/>
              <a:gd name="connsiteX3-35" fmla="*/ 2654300 w 9144000"/>
              <a:gd name="connsiteY3-36" fmla="*/ 3683000 h 3683000"/>
              <a:gd name="connsiteX4-37" fmla="*/ 4013200 w 9144000"/>
              <a:gd name="connsiteY4-38" fmla="*/ 0 h 3683000"/>
              <a:gd name="connsiteX5-39" fmla="*/ 4419600 w 9144000"/>
              <a:gd name="connsiteY5-40" fmla="*/ 2044700 h 3683000"/>
              <a:gd name="connsiteX6-41" fmla="*/ 9144000 w 9144000"/>
              <a:gd name="connsiteY6-42" fmla="*/ 2070100 h 3683000"/>
              <a:gd name="connsiteX0-43" fmla="*/ 0 w 9824864"/>
              <a:gd name="connsiteY0-44" fmla="*/ 2044700 h 3683000"/>
              <a:gd name="connsiteX1-45" fmla="*/ 1816100 w 9824864"/>
              <a:gd name="connsiteY1-46" fmla="*/ 2044700 h 3683000"/>
              <a:gd name="connsiteX2-47" fmla="*/ 2120900 w 9824864"/>
              <a:gd name="connsiteY2-48" fmla="*/ 1155700 h 3683000"/>
              <a:gd name="connsiteX3-49" fmla="*/ 2654300 w 9824864"/>
              <a:gd name="connsiteY3-50" fmla="*/ 3683000 h 3683000"/>
              <a:gd name="connsiteX4-51" fmla="*/ 4013200 w 9824864"/>
              <a:gd name="connsiteY4-52" fmla="*/ 0 h 3683000"/>
              <a:gd name="connsiteX5-53" fmla="*/ 4419600 w 9824864"/>
              <a:gd name="connsiteY5-54" fmla="*/ 2044700 h 3683000"/>
              <a:gd name="connsiteX6-55" fmla="*/ 9824864 w 9824864"/>
              <a:gd name="connsiteY6-56" fmla="*/ 2057400 h 3683000"/>
              <a:gd name="connsiteX0-57" fmla="*/ 0 w 54516104"/>
              <a:gd name="connsiteY0-58" fmla="*/ 2044700 h 3683000"/>
              <a:gd name="connsiteX1-59" fmla="*/ 1816100 w 54516104"/>
              <a:gd name="connsiteY1-60" fmla="*/ 2044700 h 3683000"/>
              <a:gd name="connsiteX2-61" fmla="*/ 2120900 w 54516104"/>
              <a:gd name="connsiteY2-62" fmla="*/ 1155700 h 3683000"/>
              <a:gd name="connsiteX3-63" fmla="*/ 2654300 w 54516104"/>
              <a:gd name="connsiteY3-64" fmla="*/ 3683000 h 3683000"/>
              <a:gd name="connsiteX4-65" fmla="*/ 4013200 w 54516104"/>
              <a:gd name="connsiteY4-66" fmla="*/ 0 h 3683000"/>
              <a:gd name="connsiteX5-67" fmla="*/ 4419600 w 54516104"/>
              <a:gd name="connsiteY5-68" fmla="*/ 2044700 h 3683000"/>
              <a:gd name="connsiteX6-69" fmla="*/ 54516104 w 54516104"/>
              <a:gd name="connsiteY6-70" fmla="*/ 1722425 h 3683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54516104" h="3683000">
                <a:moveTo>
                  <a:pt x="0" y="2044700"/>
                </a:moveTo>
                <a:lnTo>
                  <a:pt x="1816100" y="2044700"/>
                </a:lnTo>
                <a:lnTo>
                  <a:pt x="2120900" y="1155700"/>
                </a:lnTo>
                <a:lnTo>
                  <a:pt x="2654300" y="3683000"/>
                </a:lnTo>
                <a:lnTo>
                  <a:pt x="4013200" y="0"/>
                </a:lnTo>
                <a:lnTo>
                  <a:pt x="4419600" y="2044700"/>
                </a:lnTo>
                <a:lnTo>
                  <a:pt x="54516104" y="1722425"/>
                </a:lnTo>
              </a:path>
            </a:pathLst>
          </a:custGeom>
          <a:noFill/>
          <a:ln w="28575">
            <a:solidFill>
              <a:srgbClr val="FFFFFF">
                <a:alpha val="1882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椭圆 17"/>
          <p:cNvSpPr/>
          <p:nvPr/>
        </p:nvSpPr>
        <p:spPr>
          <a:xfrm flipH="1">
            <a:off x="11705167" y="6280150"/>
            <a:ext cx="46567" cy="349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空心弧 18"/>
          <p:cNvSpPr/>
          <p:nvPr/>
        </p:nvSpPr>
        <p:spPr>
          <a:xfrm flipH="1">
            <a:off x="11580284" y="6183313"/>
            <a:ext cx="294217" cy="220663"/>
          </a:xfrm>
          <a:prstGeom prst="blockArc">
            <a:avLst>
              <a:gd name="adj1" fmla="val 6987560"/>
              <a:gd name="adj2" fmla="val 4268019"/>
              <a:gd name="adj3" fmla="val 2270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空心弧 19"/>
          <p:cNvSpPr/>
          <p:nvPr/>
        </p:nvSpPr>
        <p:spPr>
          <a:xfrm flipH="1">
            <a:off x="11612033" y="6207125"/>
            <a:ext cx="230717" cy="173038"/>
          </a:xfrm>
          <a:prstGeom prst="blockArc">
            <a:avLst>
              <a:gd name="adj1" fmla="val 7164909"/>
              <a:gd name="adj2" fmla="val 4170413"/>
              <a:gd name="adj3" fmla="val 2907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2098676" y="2108201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906490-237C-474C-BA2E-D98840BC1F8F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2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2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0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906490-237C-474C-BA2E-D98840BC1F8F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8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1" fontAlgn="auto" latinLnBrk="0" hangingPunct="1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单击图标添加图片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906490-237C-474C-BA2E-D98840BC1F8F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906490-237C-474C-BA2E-D98840BC1F8F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0.xml"/><Relationship Id="rId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2338A-7526-46A3-A341-C7CCF8B9B0E6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49" y="0"/>
            <a:ext cx="12192000" cy="6858000"/>
          </a:xfrm>
          <a:prstGeom prst="rect">
            <a:avLst/>
          </a:prstGeom>
          <a:pattFill prst="dotGrid">
            <a:fgClr>
              <a:schemeClr val="bg1"/>
            </a:fgClr>
            <a:bgClr>
              <a:srgbClr val="F3F3F3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9D9D9D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30" name="KSO_BT1"/>
          <p:cNvSpPr>
            <a:spLocks noGrp="1"/>
          </p:cNvSpPr>
          <p:nvPr>
            <p:ph type="title"/>
          </p:nvPr>
        </p:nvSpPr>
        <p:spPr>
          <a:xfrm>
            <a:off x="999067" y="182563"/>
            <a:ext cx="9707033" cy="61753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31" name="KSO_BC1"/>
          <p:cNvSpPr>
            <a:spLocks noGrp="1"/>
          </p:cNvSpPr>
          <p:nvPr>
            <p:ph type="body" idx="1"/>
          </p:nvPr>
        </p:nvSpPr>
        <p:spPr>
          <a:xfrm>
            <a:off x="558800" y="1370013"/>
            <a:ext cx="11055351" cy="4911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grpSp>
        <p:nvGrpSpPr>
          <p:cNvPr id="1032" name="组合 14"/>
          <p:cNvGrpSpPr/>
          <p:nvPr/>
        </p:nvGrpSpPr>
        <p:grpSpPr>
          <a:xfrm>
            <a:off x="16933" y="527050"/>
            <a:ext cx="12196233" cy="669925"/>
            <a:chOff x="-92135" y="526287"/>
            <a:chExt cx="9148173" cy="670241"/>
          </a:xfrm>
        </p:grpSpPr>
        <p:sp>
          <p:nvSpPr>
            <p:cNvPr id="11" name="任意多边形 10"/>
            <p:cNvSpPr/>
            <p:nvPr/>
          </p:nvSpPr>
          <p:spPr>
            <a:xfrm>
              <a:off x="-92135" y="526287"/>
              <a:ext cx="9148173" cy="670241"/>
            </a:xfrm>
            <a:custGeom>
              <a:avLst/>
              <a:gdLst>
                <a:gd name="connsiteX0" fmla="*/ 0 w 9144000"/>
                <a:gd name="connsiteY0" fmla="*/ 2044700 h 3200400"/>
                <a:gd name="connsiteX1" fmla="*/ 1816100 w 9144000"/>
                <a:gd name="connsiteY1" fmla="*/ 2044700 h 3200400"/>
                <a:gd name="connsiteX2" fmla="*/ 2082800 w 9144000"/>
                <a:gd name="connsiteY2" fmla="*/ 1612900 h 3200400"/>
                <a:gd name="connsiteX3" fmla="*/ 2628900 w 9144000"/>
                <a:gd name="connsiteY3" fmla="*/ 3200400 h 3200400"/>
                <a:gd name="connsiteX4" fmla="*/ 4013200 w 9144000"/>
                <a:gd name="connsiteY4" fmla="*/ 0 h 3200400"/>
                <a:gd name="connsiteX5" fmla="*/ 4203700 w 9144000"/>
                <a:gd name="connsiteY5" fmla="*/ 2070100 h 3200400"/>
                <a:gd name="connsiteX6" fmla="*/ 9144000 w 9144000"/>
                <a:gd name="connsiteY6" fmla="*/ 2070100 h 3200400"/>
                <a:gd name="connsiteX0-1" fmla="*/ 0 w 9144000"/>
                <a:gd name="connsiteY0-2" fmla="*/ 2044700 h 3200400"/>
                <a:gd name="connsiteX1-3" fmla="*/ 1816100 w 9144000"/>
                <a:gd name="connsiteY1-4" fmla="*/ 2044700 h 3200400"/>
                <a:gd name="connsiteX2-5" fmla="*/ 2120900 w 9144000"/>
                <a:gd name="connsiteY2-6" fmla="*/ 1155700 h 3200400"/>
                <a:gd name="connsiteX3-7" fmla="*/ 2628900 w 9144000"/>
                <a:gd name="connsiteY3-8" fmla="*/ 3200400 h 3200400"/>
                <a:gd name="connsiteX4-9" fmla="*/ 4013200 w 9144000"/>
                <a:gd name="connsiteY4-10" fmla="*/ 0 h 3200400"/>
                <a:gd name="connsiteX5-11" fmla="*/ 4203700 w 9144000"/>
                <a:gd name="connsiteY5-12" fmla="*/ 2070100 h 3200400"/>
                <a:gd name="connsiteX6-13" fmla="*/ 9144000 w 9144000"/>
                <a:gd name="connsiteY6-14" fmla="*/ 2070100 h 3200400"/>
                <a:gd name="connsiteX0-15" fmla="*/ 0 w 9144000"/>
                <a:gd name="connsiteY0-16" fmla="*/ 2044700 h 3200400"/>
                <a:gd name="connsiteX1-17" fmla="*/ 1816100 w 9144000"/>
                <a:gd name="connsiteY1-18" fmla="*/ 2044700 h 3200400"/>
                <a:gd name="connsiteX2-19" fmla="*/ 2120900 w 9144000"/>
                <a:gd name="connsiteY2-20" fmla="*/ 1155700 h 3200400"/>
                <a:gd name="connsiteX3-21" fmla="*/ 2628900 w 9144000"/>
                <a:gd name="connsiteY3-22" fmla="*/ 3200400 h 3200400"/>
                <a:gd name="connsiteX4-23" fmla="*/ 4013200 w 9144000"/>
                <a:gd name="connsiteY4-24" fmla="*/ 0 h 3200400"/>
                <a:gd name="connsiteX5-25" fmla="*/ 4419600 w 9144000"/>
                <a:gd name="connsiteY5-26" fmla="*/ 2044700 h 3200400"/>
                <a:gd name="connsiteX6-27" fmla="*/ 9144000 w 9144000"/>
                <a:gd name="connsiteY6-28" fmla="*/ 2070100 h 3200400"/>
                <a:gd name="connsiteX0-29" fmla="*/ 0 w 9144000"/>
                <a:gd name="connsiteY0-30" fmla="*/ 2044700 h 3683000"/>
                <a:gd name="connsiteX1-31" fmla="*/ 1816100 w 9144000"/>
                <a:gd name="connsiteY1-32" fmla="*/ 2044700 h 3683000"/>
                <a:gd name="connsiteX2-33" fmla="*/ 2120900 w 9144000"/>
                <a:gd name="connsiteY2-34" fmla="*/ 1155700 h 3683000"/>
                <a:gd name="connsiteX3-35" fmla="*/ 2654300 w 9144000"/>
                <a:gd name="connsiteY3-36" fmla="*/ 3683000 h 3683000"/>
                <a:gd name="connsiteX4-37" fmla="*/ 4013200 w 9144000"/>
                <a:gd name="connsiteY4-38" fmla="*/ 0 h 3683000"/>
                <a:gd name="connsiteX5-39" fmla="*/ 4419600 w 9144000"/>
                <a:gd name="connsiteY5-40" fmla="*/ 2044700 h 3683000"/>
                <a:gd name="connsiteX6-41" fmla="*/ 9144000 w 9144000"/>
                <a:gd name="connsiteY6-42" fmla="*/ 2070100 h 3683000"/>
                <a:gd name="connsiteX0-43" fmla="*/ 0 w 9824864"/>
                <a:gd name="connsiteY0-44" fmla="*/ 2044700 h 3683000"/>
                <a:gd name="connsiteX1-45" fmla="*/ 1816100 w 9824864"/>
                <a:gd name="connsiteY1-46" fmla="*/ 2044700 h 3683000"/>
                <a:gd name="connsiteX2-47" fmla="*/ 2120900 w 9824864"/>
                <a:gd name="connsiteY2-48" fmla="*/ 1155700 h 3683000"/>
                <a:gd name="connsiteX3-49" fmla="*/ 2654300 w 9824864"/>
                <a:gd name="connsiteY3-50" fmla="*/ 3683000 h 3683000"/>
                <a:gd name="connsiteX4-51" fmla="*/ 4013200 w 9824864"/>
                <a:gd name="connsiteY4-52" fmla="*/ 0 h 3683000"/>
                <a:gd name="connsiteX5-53" fmla="*/ 4419600 w 9824864"/>
                <a:gd name="connsiteY5-54" fmla="*/ 2044700 h 3683000"/>
                <a:gd name="connsiteX6-55" fmla="*/ 9824864 w 9824864"/>
                <a:gd name="connsiteY6-56" fmla="*/ 2057400 h 3683000"/>
                <a:gd name="connsiteX0-57" fmla="*/ 0 w 54516104"/>
                <a:gd name="connsiteY0-58" fmla="*/ 2044700 h 3683000"/>
                <a:gd name="connsiteX1-59" fmla="*/ 1816100 w 54516104"/>
                <a:gd name="connsiteY1-60" fmla="*/ 2044700 h 3683000"/>
                <a:gd name="connsiteX2-61" fmla="*/ 2120900 w 54516104"/>
                <a:gd name="connsiteY2-62" fmla="*/ 1155700 h 3683000"/>
                <a:gd name="connsiteX3-63" fmla="*/ 2654300 w 54516104"/>
                <a:gd name="connsiteY3-64" fmla="*/ 3683000 h 3683000"/>
                <a:gd name="connsiteX4-65" fmla="*/ 4013200 w 54516104"/>
                <a:gd name="connsiteY4-66" fmla="*/ 0 h 3683000"/>
                <a:gd name="connsiteX5-67" fmla="*/ 4419600 w 54516104"/>
                <a:gd name="connsiteY5-68" fmla="*/ 2044700 h 3683000"/>
                <a:gd name="connsiteX6-69" fmla="*/ 54516104 w 54516104"/>
                <a:gd name="connsiteY6-70" fmla="*/ 1722425 h 3683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54516104" h="3683000">
                  <a:moveTo>
                    <a:pt x="0" y="2044700"/>
                  </a:moveTo>
                  <a:lnTo>
                    <a:pt x="1816100" y="2044700"/>
                  </a:lnTo>
                  <a:lnTo>
                    <a:pt x="2120900" y="1155700"/>
                  </a:lnTo>
                  <a:lnTo>
                    <a:pt x="2654300" y="3683000"/>
                  </a:lnTo>
                  <a:lnTo>
                    <a:pt x="4013200" y="0"/>
                  </a:lnTo>
                  <a:lnTo>
                    <a:pt x="4419600" y="2044700"/>
                  </a:lnTo>
                  <a:lnTo>
                    <a:pt x="54516104" y="1722425"/>
                  </a:lnTo>
                </a:path>
              </a:pathLst>
            </a:cu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46371" y="672459"/>
              <a:ext cx="34913" cy="34913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空心弧 12"/>
            <p:cNvSpPr/>
            <p:nvPr/>
          </p:nvSpPr>
          <p:spPr>
            <a:xfrm>
              <a:off x="153960" y="566707"/>
              <a:ext cx="220510" cy="220510"/>
            </a:xfrm>
            <a:prstGeom prst="blockArc">
              <a:avLst>
                <a:gd name="adj1" fmla="val 6987560"/>
                <a:gd name="adj2" fmla="val 4268019"/>
                <a:gd name="adj3" fmla="val 2270"/>
              </a:avLst>
            </a:prstGeom>
            <a:solidFill>
              <a:srgbClr val="FFFFFF">
                <a:alpha val="69804"/>
              </a:srgb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空心弧 13"/>
            <p:cNvSpPr/>
            <p:nvPr/>
          </p:nvSpPr>
          <p:spPr>
            <a:xfrm>
              <a:off x="186067" y="600236"/>
              <a:ext cx="172745" cy="172745"/>
            </a:xfrm>
            <a:prstGeom prst="blockArc">
              <a:avLst>
                <a:gd name="adj1" fmla="val 7164909"/>
                <a:gd name="adj2" fmla="val 4170413"/>
                <a:gd name="adj3" fmla="val 2907"/>
              </a:avLst>
            </a:prstGeom>
            <a:solidFill>
              <a:srgbClr val="FFFFFF">
                <a:alpha val="60000"/>
              </a:srgb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任意多边形 16"/>
          <p:cNvSpPr/>
          <p:nvPr/>
        </p:nvSpPr>
        <p:spPr>
          <a:xfrm flipH="1">
            <a:off x="0" y="6188075"/>
            <a:ext cx="12192000" cy="669925"/>
          </a:xfrm>
          <a:custGeom>
            <a:avLst/>
            <a:gdLst>
              <a:gd name="connsiteX0" fmla="*/ 0 w 9144000"/>
              <a:gd name="connsiteY0" fmla="*/ 2044700 h 3200400"/>
              <a:gd name="connsiteX1" fmla="*/ 1816100 w 9144000"/>
              <a:gd name="connsiteY1" fmla="*/ 2044700 h 3200400"/>
              <a:gd name="connsiteX2" fmla="*/ 2082800 w 9144000"/>
              <a:gd name="connsiteY2" fmla="*/ 1612900 h 3200400"/>
              <a:gd name="connsiteX3" fmla="*/ 2628900 w 9144000"/>
              <a:gd name="connsiteY3" fmla="*/ 3200400 h 3200400"/>
              <a:gd name="connsiteX4" fmla="*/ 4013200 w 9144000"/>
              <a:gd name="connsiteY4" fmla="*/ 0 h 3200400"/>
              <a:gd name="connsiteX5" fmla="*/ 4203700 w 9144000"/>
              <a:gd name="connsiteY5" fmla="*/ 2070100 h 3200400"/>
              <a:gd name="connsiteX6" fmla="*/ 9144000 w 9144000"/>
              <a:gd name="connsiteY6" fmla="*/ 2070100 h 3200400"/>
              <a:gd name="connsiteX0-1" fmla="*/ 0 w 9144000"/>
              <a:gd name="connsiteY0-2" fmla="*/ 2044700 h 3200400"/>
              <a:gd name="connsiteX1-3" fmla="*/ 1816100 w 9144000"/>
              <a:gd name="connsiteY1-4" fmla="*/ 2044700 h 3200400"/>
              <a:gd name="connsiteX2-5" fmla="*/ 2120900 w 9144000"/>
              <a:gd name="connsiteY2-6" fmla="*/ 1155700 h 3200400"/>
              <a:gd name="connsiteX3-7" fmla="*/ 2628900 w 9144000"/>
              <a:gd name="connsiteY3-8" fmla="*/ 3200400 h 3200400"/>
              <a:gd name="connsiteX4-9" fmla="*/ 4013200 w 9144000"/>
              <a:gd name="connsiteY4-10" fmla="*/ 0 h 3200400"/>
              <a:gd name="connsiteX5-11" fmla="*/ 4203700 w 9144000"/>
              <a:gd name="connsiteY5-12" fmla="*/ 2070100 h 3200400"/>
              <a:gd name="connsiteX6-13" fmla="*/ 9144000 w 9144000"/>
              <a:gd name="connsiteY6-14" fmla="*/ 2070100 h 3200400"/>
              <a:gd name="connsiteX0-15" fmla="*/ 0 w 9144000"/>
              <a:gd name="connsiteY0-16" fmla="*/ 2044700 h 3200400"/>
              <a:gd name="connsiteX1-17" fmla="*/ 1816100 w 9144000"/>
              <a:gd name="connsiteY1-18" fmla="*/ 2044700 h 3200400"/>
              <a:gd name="connsiteX2-19" fmla="*/ 2120900 w 9144000"/>
              <a:gd name="connsiteY2-20" fmla="*/ 1155700 h 3200400"/>
              <a:gd name="connsiteX3-21" fmla="*/ 2628900 w 9144000"/>
              <a:gd name="connsiteY3-22" fmla="*/ 3200400 h 3200400"/>
              <a:gd name="connsiteX4-23" fmla="*/ 4013200 w 9144000"/>
              <a:gd name="connsiteY4-24" fmla="*/ 0 h 3200400"/>
              <a:gd name="connsiteX5-25" fmla="*/ 4419600 w 9144000"/>
              <a:gd name="connsiteY5-26" fmla="*/ 2044700 h 3200400"/>
              <a:gd name="connsiteX6-27" fmla="*/ 9144000 w 9144000"/>
              <a:gd name="connsiteY6-28" fmla="*/ 2070100 h 3200400"/>
              <a:gd name="connsiteX0-29" fmla="*/ 0 w 9144000"/>
              <a:gd name="connsiteY0-30" fmla="*/ 2044700 h 3683000"/>
              <a:gd name="connsiteX1-31" fmla="*/ 1816100 w 9144000"/>
              <a:gd name="connsiteY1-32" fmla="*/ 2044700 h 3683000"/>
              <a:gd name="connsiteX2-33" fmla="*/ 2120900 w 9144000"/>
              <a:gd name="connsiteY2-34" fmla="*/ 1155700 h 3683000"/>
              <a:gd name="connsiteX3-35" fmla="*/ 2654300 w 9144000"/>
              <a:gd name="connsiteY3-36" fmla="*/ 3683000 h 3683000"/>
              <a:gd name="connsiteX4-37" fmla="*/ 4013200 w 9144000"/>
              <a:gd name="connsiteY4-38" fmla="*/ 0 h 3683000"/>
              <a:gd name="connsiteX5-39" fmla="*/ 4419600 w 9144000"/>
              <a:gd name="connsiteY5-40" fmla="*/ 2044700 h 3683000"/>
              <a:gd name="connsiteX6-41" fmla="*/ 9144000 w 9144000"/>
              <a:gd name="connsiteY6-42" fmla="*/ 2070100 h 3683000"/>
              <a:gd name="connsiteX0-43" fmla="*/ 0 w 9824864"/>
              <a:gd name="connsiteY0-44" fmla="*/ 2044700 h 3683000"/>
              <a:gd name="connsiteX1-45" fmla="*/ 1816100 w 9824864"/>
              <a:gd name="connsiteY1-46" fmla="*/ 2044700 h 3683000"/>
              <a:gd name="connsiteX2-47" fmla="*/ 2120900 w 9824864"/>
              <a:gd name="connsiteY2-48" fmla="*/ 1155700 h 3683000"/>
              <a:gd name="connsiteX3-49" fmla="*/ 2654300 w 9824864"/>
              <a:gd name="connsiteY3-50" fmla="*/ 3683000 h 3683000"/>
              <a:gd name="connsiteX4-51" fmla="*/ 4013200 w 9824864"/>
              <a:gd name="connsiteY4-52" fmla="*/ 0 h 3683000"/>
              <a:gd name="connsiteX5-53" fmla="*/ 4419600 w 9824864"/>
              <a:gd name="connsiteY5-54" fmla="*/ 2044700 h 3683000"/>
              <a:gd name="connsiteX6-55" fmla="*/ 9824864 w 9824864"/>
              <a:gd name="connsiteY6-56" fmla="*/ 2057400 h 3683000"/>
              <a:gd name="connsiteX0-57" fmla="*/ 0 w 54516104"/>
              <a:gd name="connsiteY0-58" fmla="*/ 2044700 h 3683000"/>
              <a:gd name="connsiteX1-59" fmla="*/ 1816100 w 54516104"/>
              <a:gd name="connsiteY1-60" fmla="*/ 2044700 h 3683000"/>
              <a:gd name="connsiteX2-61" fmla="*/ 2120900 w 54516104"/>
              <a:gd name="connsiteY2-62" fmla="*/ 1155700 h 3683000"/>
              <a:gd name="connsiteX3-63" fmla="*/ 2654300 w 54516104"/>
              <a:gd name="connsiteY3-64" fmla="*/ 3683000 h 3683000"/>
              <a:gd name="connsiteX4-65" fmla="*/ 4013200 w 54516104"/>
              <a:gd name="connsiteY4-66" fmla="*/ 0 h 3683000"/>
              <a:gd name="connsiteX5-67" fmla="*/ 4419600 w 54516104"/>
              <a:gd name="connsiteY5-68" fmla="*/ 2044700 h 3683000"/>
              <a:gd name="connsiteX6-69" fmla="*/ 54516104 w 54516104"/>
              <a:gd name="connsiteY6-70" fmla="*/ 1722425 h 3683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54516104" h="3683000">
                <a:moveTo>
                  <a:pt x="0" y="2044700"/>
                </a:moveTo>
                <a:lnTo>
                  <a:pt x="1816100" y="2044700"/>
                </a:lnTo>
                <a:lnTo>
                  <a:pt x="2120900" y="1155700"/>
                </a:lnTo>
                <a:lnTo>
                  <a:pt x="2654300" y="3683000"/>
                </a:lnTo>
                <a:lnTo>
                  <a:pt x="4013200" y="0"/>
                </a:lnTo>
                <a:lnTo>
                  <a:pt x="4419600" y="2044700"/>
                </a:lnTo>
                <a:lnTo>
                  <a:pt x="54516104" y="1722425"/>
                </a:lnTo>
              </a:path>
            </a:pathLst>
          </a:custGeom>
          <a:noFill/>
          <a:ln w="28575">
            <a:solidFill>
              <a:srgbClr val="FFFFFF">
                <a:alpha val="1882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椭圆 17"/>
          <p:cNvSpPr/>
          <p:nvPr/>
        </p:nvSpPr>
        <p:spPr>
          <a:xfrm flipH="1">
            <a:off x="11705167" y="6280150"/>
            <a:ext cx="46567" cy="349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空心弧 18"/>
          <p:cNvSpPr/>
          <p:nvPr/>
        </p:nvSpPr>
        <p:spPr>
          <a:xfrm flipH="1">
            <a:off x="11580284" y="6183313"/>
            <a:ext cx="294217" cy="220663"/>
          </a:xfrm>
          <a:prstGeom prst="blockArc">
            <a:avLst>
              <a:gd name="adj1" fmla="val 6987560"/>
              <a:gd name="adj2" fmla="val 4268019"/>
              <a:gd name="adj3" fmla="val 2270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空心弧 19"/>
          <p:cNvSpPr/>
          <p:nvPr/>
        </p:nvSpPr>
        <p:spPr>
          <a:xfrm flipH="1">
            <a:off x="11612033" y="6207125"/>
            <a:ext cx="230717" cy="173038"/>
          </a:xfrm>
          <a:prstGeom prst="blockArc">
            <a:avLst>
              <a:gd name="adj1" fmla="val 7164909"/>
              <a:gd name="adj2" fmla="val 4170413"/>
              <a:gd name="adj3" fmla="val 2907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+mj-ea"/>
          <a:ea typeface="+mj-ea"/>
          <a:cs typeface="+mj-cs"/>
        </a:defRPr>
      </a:lvl1pPr>
    </p:titleStyle>
    <p:bodyStyle>
      <a:lvl1pPr marL="267970" indent="-267970" algn="just" defTabSz="685800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"/>
        <a:defRPr lang="zh-CN" altLang="en-US" sz="24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267970" indent="-267970" algn="just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slide" Target="slide12.xml"/><Relationship Id="rId7" Type="http://schemas.openxmlformats.org/officeDocument/2006/relationships/slide" Target="slide1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2" Type="http://schemas.openxmlformats.org/officeDocument/2006/relationships/slideLayout" Target="../slideLayouts/slideLayout2.xml"/><Relationship Id="rId11" Type="http://schemas.openxmlformats.org/officeDocument/2006/relationships/slide" Target="slide15.xml"/><Relationship Id="rId10" Type="http://schemas.openxmlformats.org/officeDocument/2006/relationships/slide" Target="slide14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PHP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异步处理设计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基于非阻塞的优化方案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优化方案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SystemV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消息队列代替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endParaRPr lang="en-US" altLang="zh-CN" sz="20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054100" y="3850005"/>
            <a:ext cx="1541780" cy="8083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fastcgi</a:t>
            </a:r>
            <a:endParaRPr lang="en-US" altLang="zh-CN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脚本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62470" y="3739515"/>
            <a:ext cx="1144905" cy="10287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9693275" y="3854450"/>
            <a:ext cx="1598295" cy="79946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cli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脚本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2860040" y="4254183"/>
            <a:ext cx="657860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8363585" y="4254183"/>
            <a:ext cx="6464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形标注 10"/>
          <p:cNvSpPr/>
          <p:nvPr/>
        </p:nvSpPr>
        <p:spPr>
          <a:xfrm>
            <a:off x="5979795" y="3611245"/>
            <a:ext cx="815975" cy="425450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200"/>
              <a:t>rPush</a:t>
            </a:r>
            <a:endParaRPr lang="en-US" altLang="zh-CN" sz="1200"/>
          </a:p>
        </p:txBody>
      </p:sp>
      <p:sp>
        <p:nvSpPr>
          <p:cNvPr id="12" name="椭圆形标注 11"/>
          <p:cNvSpPr/>
          <p:nvPr/>
        </p:nvSpPr>
        <p:spPr>
          <a:xfrm>
            <a:off x="8474075" y="3611245"/>
            <a:ext cx="815975" cy="425450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200"/>
              <a:t>lPop</a:t>
            </a:r>
            <a:endParaRPr lang="en-US" altLang="zh-CN" sz="1200"/>
          </a:p>
        </p:txBody>
      </p:sp>
      <p:sp>
        <p:nvSpPr>
          <p:cNvPr id="5" name="椭圆 4"/>
          <p:cNvSpPr/>
          <p:nvPr/>
        </p:nvSpPr>
        <p:spPr>
          <a:xfrm>
            <a:off x="3854450" y="3863023"/>
            <a:ext cx="1638935" cy="782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sysvmsg</a:t>
            </a:r>
            <a:endParaRPr 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中转服务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5876925" y="4254183"/>
            <a:ext cx="6578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形标注 12"/>
          <p:cNvSpPr/>
          <p:nvPr/>
        </p:nvSpPr>
        <p:spPr>
          <a:xfrm>
            <a:off x="2595880" y="3611245"/>
            <a:ext cx="1150620" cy="425450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200"/>
              <a:t>msg_send</a:t>
            </a:r>
            <a:endParaRPr lang="en-US" altLang="zh-CN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SystemV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消息队列的特点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基于消息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	</a:t>
            </a:r>
            <a:r>
              <a:rPr lang="en-US" altLang="zh-CN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=&gt;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	</a:t>
            </a:r>
            <a:r>
              <a:rPr lang="zh-CN" altLang="en-US" i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使用简单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可阻塞也可非阻塞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en-US" altLang="zh-CN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=&gt;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	</a:t>
            </a:r>
            <a:r>
              <a:rPr lang="zh-CN" altLang="en-US" i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发送时非阻塞，接收时阻塞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队列由系统维护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</a:t>
            </a:r>
            <a:r>
              <a:rPr lang="en-US" altLang="zh-CN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=&gt;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zh-CN" altLang="en-US" i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脚本意外停止，数据不丢失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可被信号中断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</a:t>
            </a:r>
            <a:r>
              <a:rPr lang="en-US" altLang="zh-CN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=&gt;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	</a:t>
            </a:r>
            <a:r>
              <a:rPr lang="zh-CN" altLang="en-US" i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方便实现平滑重启</a:t>
            </a:r>
            <a:endParaRPr lang="zh-CN" altLang="en-US" i="1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PHP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实现基于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sysvmsg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的消息转发服务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marL="0" indent="0">
              <a:buNone/>
            </a:pPr>
            <a:r>
              <a:rPr lang="zh-CN" altLang="en-US"/>
              <a:t>主循环代码：</a:t>
            </a:r>
            <a:endParaRPr lang="zh-CN" altLang="en-US"/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$q = msg_get_queue($queueKey, 0666);</a:t>
            </a:r>
            <a:endParaRPr lang="zh-CN" altLang="en-US">
              <a:solidFill>
                <a:srgbClr val="FF0000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>
                <a:solidFill>
                  <a:schemeClr val="tx1"/>
                </a:solidFill>
                <a:sym typeface="+mn-ea"/>
              </a:rPr>
              <a:t>while (1) {</a:t>
            </a:r>
            <a:endParaRPr lang="zh-CN" altLang="en-US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	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msg_receive($q, 0, $msgtype, $maxsize, $msg, false, 0, $errcode);</a:t>
            </a:r>
            <a:endParaRPr lang="en-US" altLang="zh-CN">
              <a:solidFill>
                <a:srgbClr val="FF0000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	$redis-&gt;rPush($redisQueueKey, $msg);</a:t>
            </a:r>
            <a:endParaRPr lang="en-US" altLang="zh-CN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}</a:t>
            </a:r>
            <a:endParaRPr lang="en-US" altLang="zh-CN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 i="1"/>
              <a:t>这么简单？</a:t>
            </a:r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的问题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 fontAlgn="ctr">
              <a:buNone/>
            </a:pPr>
            <a:endParaRPr lang="zh-CN" altLang="en-US" sz="6000" b="1" i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 fontAlgn="ctr">
              <a:buNone/>
            </a:pPr>
            <a:r>
              <a:rPr lang="zh-CN" altLang="en-US" sz="60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超时呢</a:t>
            </a:r>
            <a:r>
              <a:rPr lang="en-US" altLang="zh-CN" sz="60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???</a:t>
            </a:r>
            <a:endParaRPr lang="en-US" altLang="zh-CN" sz="6000" b="1" i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的优化方案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cli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脚本在启动之后创建一个子进程，父进程继续处理之前的逻辑，而子进程在循环中每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sleep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几秒便向父进程发送一个特定的信号，以中断父进程的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msg_receive()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调用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alt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$ppid = getmypid(); </a:t>
            </a:r>
            <a:r>
              <a:rPr lang="en-US" altLang="zh-CN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父进程的</a:t>
            </a:r>
            <a:r>
              <a:rPr lang="en-US" altLang="zh-CN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ID</a:t>
            </a:r>
            <a:endParaRPr lang="en-US" altLang="zh-CN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$pid = pcntl_fork();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父进程得到子进程的</a:t>
            </a:r>
            <a:r>
              <a:rPr lang="en-US" altLang="zh-CN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ID</a:t>
            </a:r>
            <a:r>
              <a:rPr lang="zh-CN" altLang="en-US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，子进程得到</a:t>
            </a:r>
            <a:r>
              <a:rPr lang="en-US" altLang="zh-CN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zh-CN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if ($pid &lt; 0) {</a:t>
            </a:r>
            <a:endParaRPr lang="en-US" altLang="zh-CN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en-US" altLang="zh-CN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出错的处理</a:t>
            </a:r>
            <a:endParaRPr lang="en-US" altLang="zh-CN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} elseif ($pid &gt; 0) {</a:t>
            </a:r>
            <a:endParaRPr lang="en-US" altLang="zh-CN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en-US" altLang="zh-CN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i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父进程的逻辑</a:t>
            </a:r>
            <a:endParaRPr lang="en-US" altLang="zh-CN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} else {</a:t>
            </a:r>
            <a:endParaRPr lang="en-US" altLang="zh-CN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while (1) {</a:t>
            </a:r>
            <a:endParaRPr lang="en-US" altLang="zh-CN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sleep(5);</a:t>
            </a:r>
            <a:endParaRPr lang="en-US" altLang="zh-CN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posix_kill($ppid, SIGUSR2);</a:t>
            </a:r>
            <a:endParaRPr lang="en-US" altLang="zh-CN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}</a:t>
            </a:r>
            <a:endParaRPr lang="en-US" altLang="zh-CN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}</a:t>
            </a:r>
            <a:endParaRPr lang="en-US" altLang="zh-CN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小结与回顾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的问题：容错能力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的问题：可靠性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的问题：开发与维护成本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涉及到的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IPC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方式：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TCP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、消息队列、信号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文本框 23"/>
          <p:cNvSpPr txBox="1"/>
          <p:nvPr/>
        </p:nvSpPr>
        <p:spPr>
          <a:xfrm>
            <a:off x="3536950" y="3530600"/>
            <a:ext cx="5143500" cy="370205"/>
          </a:xfrm>
          <a:prstGeom prst="rect">
            <a:avLst/>
          </a:prstGeom>
          <a:noFill/>
        </p:spPr>
        <p:txBody>
          <a:bodyPr anchor="ctr"/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kern="1200" cap="none" spc="200" normalizeH="0" baseline="0" noProof="0">
                <a:solidFill>
                  <a:srgbClr val="A3A3A3"/>
                </a:solidFill>
                <a:latin typeface="Bell MT" pitchFamily="18" charset="0"/>
                <a:ea typeface="+mn-ea"/>
                <a:cs typeface="+mn-cs"/>
              </a:rPr>
              <a:t>WeickyLi</a:t>
            </a:r>
            <a:endParaRPr kumimoji="0" lang="en-US" altLang="zh-CN" kern="1200" cap="none" spc="200" normalizeH="0" baseline="0" noProof="0">
              <a:solidFill>
                <a:srgbClr val="A3A3A3"/>
              </a:solidFill>
              <a:latin typeface="Bell MT" pitchFamily="18" charset="0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36950" y="2298700"/>
            <a:ext cx="876300" cy="876300"/>
          </a:xfrm>
          <a:prstGeom prst="rect">
            <a:avLst/>
          </a:prstGeom>
          <a:solidFill>
            <a:srgbClr val="00B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03750" y="2298700"/>
            <a:ext cx="876300" cy="876300"/>
          </a:xfrm>
          <a:prstGeom prst="rect">
            <a:avLst/>
          </a:prstGeom>
          <a:solidFill>
            <a:srgbClr val="F89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70550" y="2298700"/>
            <a:ext cx="876300" cy="876300"/>
          </a:xfrm>
          <a:prstGeom prst="rect">
            <a:avLst/>
          </a:prstGeom>
          <a:solidFill>
            <a:srgbClr val="AAE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37350" y="2298700"/>
            <a:ext cx="876300" cy="876300"/>
          </a:xfrm>
          <a:prstGeom prst="rect">
            <a:avLst/>
          </a:prstGeom>
          <a:solidFill>
            <a:srgbClr val="FE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04150" y="2298700"/>
            <a:ext cx="876300" cy="876300"/>
          </a:xfrm>
          <a:prstGeom prst="rect">
            <a:avLst/>
          </a:prstGeom>
          <a:solidFill>
            <a:srgbClr val="D66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36950" y="2298700"/>
            <a:ext cx="8763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670550" y="2298700"/>
            <a:ext cx="8763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04150" y="2286000"/>
            <a:ext cx="8763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03750" y="2298700"/>
            <a:ext cx="8763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37350" y="2298700"/>
            <a:ext cx="8763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Eras Bold ITC" pitchFamily="34" charset="0"/>
              <a:ea typeface="GungsuhChe" pitchFamily="49" charset="-127"/>
              <a:cs typeface="+mn-cs"/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3894455" y="2475230"/>
            <a:ext cx="517525" cy="699770"/>
          </a:xfrm>
          <a:custGeom>
            <a:avLst/>
            <a:gdLst>
              <a:gd name="connsiteX0" fmla="*/ 0 w 519112"/>
              <a:gd name="connsiteY0" fmla="*/ 502444 h 702469"/>
              <a:gd name="connsiteX1" fmla="*/ 69056 w 519112"/>
              <a:gd name="connsiteY1" fmla="*/ 702469 h 702469"/>
              <a:gd name="connsiteX2" fmla="*/ 516731 w 519112"/>
              <a:gd name="connsiteY2" fmla="*/ 697706 h 702469"/>
              <a:gd name="connsiteX3" fmla="*/ 519112 w 519112"/>
              <a:gd name="connsiteY3" fmla="*/ 273844 h 702469"/>
              <a:gd name="connsiteX4" fmla="*/ 340519 w 519112"/>
              <a:gd name="connsiteY4" fmla="*/ 0 h 702469"/>
              <a:gd name="connsiteX5" fmla="*/ 97631 w 519112"/>
              <a:gd name="connsiteY5" fmla="*/ 104775 h 702469"/>
              <a:gd name="connsiteX6" fmla="*/ 0 w 519112"/>
              <a:gd name="connsiteY6" fmla="*/ 502444 h 702469"/>
              <a:gd name="connsiteX0-1" fmla="*/ 0 w 519112"/>
              <a:gd name="connsiteY0-2" fmla="*/ 502444 h 702469"/>
              <a:gd name="connsiteX1-3" fmla="*/ 78581 w 519112"/>
              <a:gd name="connsiteY1-4" fmla="*/ 702469 h 702469"/>
              <a:gd name="connsiteX2-5" fmla="*/ 516731 w 519112"/>
              <a:gd name="connsiteY2-6" fmla="*/ 697706 h 702469"/>
              <a:gd name="connsiteX3-7" fmla="*/ 519112 w 519112"/>
              <a:gd name="connsiteY3-8" fmla="*/ 273844 h 702469"/>
              <a:gd name="connsiteX4-9" fmla="*/ 340519 w 519112"/>
              <a:gd name="connsiteY4-10" fmla="*/ 0 h 702469"/>
              <a:gd name="connsiteX5-11" fmla="*/ 97631 w 519112"/>
              <a:gd name="connsiteY5-12" fmla="*/ 104775 h 702469"/>
              <a:gd name="connsiteX6-13" fmla="*/ 0 w 519112"/>
              <a:gd name="connsiteY6-14" fmla="*/ 502444 h 702469"/>
              <a:gd name="connsiteX0-15" fmla="*/ 0 w 519112"/>
              <a:gd name="connsiteY0-16" fmla="*/ 502444 h 702469"/>
              <a:gd name="connsiteX1-17" fmla="*/ 78581 w 519112"/>
              <a:gd name="connsiteY1-18" fmla="*/ 702469 h 702469"/>
              <a:gd name="connsiteX2-19" fmla="*/ 516731 w 519112"/>
              <a:gd name="connsiteY2-20" fmla="*/ 700092 h 702469"/>
              <a:gd name="connsiteX3-21" fmla="*/ 519112 w 519112"/>
              <a:gd name="connsiteY3-22" fmla="*/ 273844 h 702469"/>
              <a:gd name="connsiteX4-23" fmla="*/ 340519 w 519112"/>
              <a:gd name="connsiteY4-24" fmla="*/ 0 h 702469"/>
              <a:gd name="connsiteX5-25" fmla="*/ 97631 w 519112"/>
              <a:gd name="connsiteY5-26" fmla="*/ 104775 h 702469"/>
              <a:gd name="connsiteX6-27" fmla="*/ 0 w 519112"/>
              <a:gd name="connsiteY6-28" fmla="*/ 502444 h 7024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519112" h="702469">
                <a:moveTo>
                  <a:pt x="0" y="502444"/>
                </a:moveTo>
                <a:lnTo>
                  <a:pt x="78581" y="702469"/>
                </a:lnTo>
                <a:lnTo>
                  <a:pt x="516731" y="700092"/>
                </a:lnTo>
                <a:cubicBezTo>
                  <a:pt x="517525" y="558805"/>
                  <a:pt x="518318" y="415131"/>
                  <a:pt x="519112" y="273844"/>
                </a:cubicBezTo>
                <a:lnTo>
                  <a:pt x="340519" y="0"/>
                </a:lnTo>
                <a:lnTo>
                  <a:pt x="97631" y="104775"/>
                </a:lnTo>
                <a:lnTo>
                  <a:pt x="0" y="502444"/>
                </a:lnTo>
                <a:close/>
              </a:path>
            </a:pathLst>
          </a:custGeom>
          <a:solidFill>
            <a:srgbClr val="009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Freeform 5"/>
          <p:cNvSpPr/>
          <p:nvPr/>
        </p:nvSpPr>
        <p:spPr>
          <a:xfrm>
            <a:off x="3756025" y="2472055"/>
            <a:ext cx="481330" cy="506095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2408" h="2527">
                <a:moveTo>
                  <a:pt x="20" y="0"/>
                </a:moveTo>
                <a:cubicBezTo>
                  <a:pt x="374" y="2"/>
                  <a:pt x="786" y="3"/>
                  <a:pt x="1256" y="3"/>
                </a:cubicBezTo>
                <a:cubicBezTo>
                  <a:pt x="1410" y="3"/>
                  <a:pt x="1564" y="2"/>
                  <a:pt x="1717" y="1"/>
                </a:cubicBezTo>
                <a:cubicBezTo>
                  <a:pt x="1867" y="1"/>
                  <a:pt x="2016" y="1"/>
                  <a:pt x="2165" y="1"/>
                </a:cubicBezTo>
                <a:cubicBezTo>
                  <a:pt x="2246" y="1"/>
                  <a:pt x="2327" y="0"/>
                  <a:pt x="2408" y="0"/>
                </a:cubicBezTo>
                <a:cubicBezTo>
                  <a:pt x="2404" y="60"/>
                  <a:pt x="2401" y="120"/>
                  <a:pt x="2397" y="181"/>
                </a:cubicBezTo>
                <a:cubicBezTo>
                  <a:pt x="2392" y="278"/>
                  <a:pt x="2389" y="359"/>
                  <a:pt x="2387" y="422"/>
                </a:cubicBezTo>
                <a:cubicBezTo>
                  <a:pt x="2385" y="486"/>
                  <a:pt x="2384" y="534"/>
                  <a:pt x="2384" y="566"/>
                </a:cubicBezTo>
                <a:cubicBezTo>
                  <a:pt x="2118" y="553"/>
                  <a:pt x="1898" y="546"/>
                  <a:pt x="1725" y="546"/>
                </a:cubicBezTo>
                <a:cubicBezTo>
                  <a:pt x="1682" y="546"/>
                  <a:pt x="1638" y="546"/>
                  <a:pt x="1595" y="546"/>
                </a:cubicBezTo>
                <a:cubicBezTo>
                  <a:pt x="1576" y="764"/>
                  <a:pt x="1561" y="965"/>
                  <a:pt x="1551" y="1150"/>
                </a:cubicBezTo>
                <a:cubicBezTo>
                  <a:pt x="1538" y="1415"/>
                  <a:pt x="1527" y="1673"/>
                  <a:pt x="1519" y="1922"/>
                </a:cubicBezTo>
                <a:cubicBezTo>
                  <a:pt x="1512" y="2172"/>
                  <a:pt x="1508" y="2373"/>
                  <a:pt x="1508" y="2527"/>
                </a:cubicBezTo>
                <a:cubicBezTo>
                  <a:pt x="1304" y="2525"/>
                  <a:pt x="1172" y="2524"/>
                  <a:pt x="1113" y="2524"/>
                </a:cubicBezTo>
                <a:cubicBezTo>
                  <a:pt x="1059" y="2524"/>
                  <a:pt x="916" y="2525"/>
                  <a:pt x="683" y="2527"/>
                </a:cubicBezTo>
                <a:cubicBezTo>
                  <a:pt x="745" y="1927"/>
                  <a:pt x="782" y="1267"/>
                  <a:pt x="795" y="546"/>
                </a:cubicBezTo>
                <a:cubicBezTo>
                  <a:pt x="530" y="553"/>
                  <a:pt x="265" y="559"/>
                  <a:pt x="0" y="566"/>
                </a:cubicBezTo>
                <a:cubicBezTo>
                  <a:pt x="3" y="498"/>
                  <a:pt x="6" y="429"/>
                  <a:pt x="9" y="361"/>
                </a:cubicBezTo>
                <a:cubicBezTo>
                  <a:pt x="14" y="251"/>
                  <a:pt x="18" y="130"/>
                  <a:pt x="20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7" name="任意多边形 36"/>
          <p:cNvSpPr/>
          <p:nvPr/>
        </p:nvSpPr>
        <p:spPr>
          <a:xfrm>
            <a:off x="4765675" y="2482850"/>
            <a:ext cx="714375" cy="692150"/>
          </a:xfrm>
          <a:custGeom>
            <a:avLst/>
            <a:gdLst>
              <a:gd name="connsiteX0" fmla="*/ 0 w 714375"/>
              <a:gd name="connsiteY0" fmla="*/ 504825 h 692150"/>
              <a:gd name="connsiteX1" fmla="*/ 254000 w 714375"/>
              <a:gd name="connsiteY1" fmla="*/ 692150 h 692150"/>
              <a:gd name="connsiteX2" fmla="*/ 714375 w 714375"/>
              <a:gd name="connsiteY2" fmla="*/ 692150 h 692150"/>
              <a:gd name="connsiteX3" fmla="*/ 714375 w 714375"/>
              <a:gd name="connsiteY3" fmla="*/ 241300 h 692150"/>
              <a:gd name="connsiteX4" fmla="*/ 501650 w 714375"/>
              <a:gd name="connsiteY4" fmla="*/ 0 h 692150"/>
              <a:gd name="connsiteX5" fmla="*/ 44450 w 714375"/>
              <a:gd name="connsiteY5" fmla="*/ 377825 h 692150"/>
              <a:gd name="connsiteX6" fmla="*/ 0 w 714375"/>
              <a:gd name="connsiteY6" fmla="*/ 504825 h 692150"/>
              <a:gd name="connsiteX0-1" fmla="*/ 0 w 714375"/>
              <a:gd name="connsiteY0-2" fmla="*/ 504825 h 692150"/>
              <a:gd name="connsiteX1-3" fmla="*/ 254000 w 714375"/>
              <a:gd name="connsiteY1-4" fmla="*/ 692150 h 692150"/>
              <a:gd name="connsiteX2-5" fmla="*/ 714375 w 714375"/>
              <a:gd name="connsiteY2-6" fmla="*/ 692150 h 692150"/>
              <a:gd name="connsiteX3-7" fmla="*/ 714375 w 714375"/>
              <a:gd name="connsiteY3-8" fmla="*/ 257175 h 692150"/>
              <a:gd name="connsiteX4-9" fmla="*/ 501650 w 714375"/>
              <a:gd name="connsiteY4-10" fmla="*/ 0 h 692150"/>
              <a:gd name="connsiteX5-11" fmla="*/ 44450 w 714375"/>
              <a:gd name="connsiteY5-12" fmla="*/ 377825 h 692150"/>
              <a:gd name="connsiteX6-13" fmla="*/ 0 w 714375"/>
              <a:gd name="connsiteY6-14" fmla="*/ 504825 h 692150"/>
              <a:gd name="connsiteX0-15" fmla="*/ 0 w 714375"/>
              <a:gd name="connsiteY0-16" fmla="*/ 504825 h 692150"/>
              <a:gd name="connsiteX1-17" fmla="*/ 254000 w 714375"/>
              <a:gd name="connsiteY1-18" fmla="*/ 692150 h 692150"/>
              <a:gd name="connsiteX2-19" fmla="*/ 714375 w 714375"/>
              <a:gd name="connsiteY2-20" fmla="*/ 692150 h 692150"/>
              <a:gd name="connsiteX3-21" fmla="*/ 714375 w 714375"/>
              <a:gd name="connsiteY3-22" fmla="*/ 263525 h 692150"/>
              <a:gd name="connsiteX4-23" fmla="*/ 501650 w 714375"/>
              <a:gd name="connsiteY4-24" fmla="*/ 0 h 692150"/>
              <a:gd name="connsiteX5-25" fmla="*/ 44450 w 714375"/>
              <a:gd name="connsiteY5-26" fmla="*/ 377825 h 692150"/>
              <a:gd name="connsiteX6-27" fmla="*/ 0 w 714375"/>
              <a:gd name="connsiteY6-28" fmla="*/ 504825 h 692150"/>
              <a:gd name="connsiteX0-29" fmla="*/ 0 w 714375"/>
              <a:gd name="connsiteY0-30" fmla="*/ 504825 h 692150"/>
              <a:gd name="connsiteX1-31" fmla="*/ 254000 w 714375"/>
              <a:gd name="connsiteY1-32" fmla="*/ 692150 h 692150"/>
              <a:gd name="connsiteX2-33" fmla="*/ 714375 w 714375"/>
              <a:gd name="connsiteY2-34" fmla="*/ 692150 h 692150"/>
              <a:gd name="connsiteX3-35" fmla="*/ 714375 w 714375"/>
              <a:gd name="connsiteY3-36" fmla="*/ 263525 h 692150"/>
              <a:gd name="connsiteX4-37" fmla="*/ 501650 w 714375"/>
              <a:gd name="connsiteY4-38" fmla="*/ 0 h 692150"/>
              <a:gd name="connsiteX5-39" fmla="*/ 384175 w 714375"/>
              <a:gd name="connsiteY5-40" fmla="*/ 196850 h 692150"/>
              <a:gd name="connsiteX6-41" fmla="*/ 44450 w 714375"/>
              <a:gd name="connsiteY6-42" fmla="*/ 377825 h 692150"/>
              <a:gd name="connsiteX7" fmla="*/ 0 w 714375"/>
              <a:gd name="connsiteY7" fmla="*/ 504825 h 692150"/>
              <a:gd name="connsiteX0-43" fmla="*/ 0 w 714375"/>
              <a:gd name="connsiteY0-44" fmla="*/ 504825 h 692150"/>
              <a:gd name="connsiteX1-45" fmla="*/ 254000 w 714375"/>
              <a:gd name="connsiteY1-46" fmla="*/ 692150 h 692150"/>
              <a:gd name="connsiteX2-47" fmla="*/ 714375 w 714375"/>
              <a:gd name="connsiteY2-48" fmla="*/ 692150 h 692150"/>
              <a:gd name="connsiteX3-49" fmla="*/ 714375 w 714375"/>
              <a:gd name="connsiteY3-50" fmla="*/ 263525 h 692150"/>
              <a:gd name="connsiteX4-51" fmla="*/ 501650 w 714375"/>
              <a:gd name="connsiteY4-52" fmla="*/ 0 h 692150"/>
              <a:gd name="connsiteX5-53" fmla="*/ 384175 w 714375"/>
              <a:gd name="connsiteY5-54" fmla="*/ 196850 h 692150"/>
              <a:gd name="connsiteX6-55" fmla="*/ 50800 w 714375"/>
              <a:gd name="connsiteY6-56" fmla="*/ 333375 h 692150"/>
              <a:gd name="connsiteX7-57" fmla="*/ 0 w 714375"/>
              <a:gd name="connsiteY7-58" fmla="*/ 504825 h 692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57" y="connsiteY7-58"/>
              </a:cxn>
            </a:cxnLst>
            <a:rect l="l" t="t" r="r" b="b"/>
            <a:pathLst>
              <a:path w="714375" h="692150">
                <a:moveTo>
                  <a:pt x="0" y="504825"/>
                </a:moveTo>
                <a:lnTo>
                  <a:pt x="254000" y="692150"/>
                </a:lnTo>
                <a:lnTo>
                  <a:pt x="714375" y="692150"/>
                </a:lnTo>
                <a:lnTo>
                  <a:pt x="714375" y="263525"/>
                </a:lnTo>
                <a:lnTo>
                  <a:pt x="501650" y="0"/>
                </a:lnTo>
                <a:cubicBezTo>
                  <a:pt x="440267" y="50800"/>
                  <a:pt x="445558" y="146050"/>
                  <a:pt x="384175" y="196850"/>
                </a:cubicBezTo>
                <a:lnTo>
                  <a:pt x="50800" y="333375"/>
                </a:lnTo>
                <a:lnTo>
                  <a:pt x="0" y="504825"/>
                </a:lnTo>
                <a:close/>
              </a:path>
            </a:pathLst>
          </a:custGeom>
          <a:solidFill>
            <a:srgbClr val="F6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6" name="Freeform 6"/>
          <p:cNvSpPr/>
          <p:nvPr/>
        </p:nvSpPr>
        <p:spPr>
          <a:xfrm>
            <a:off x="4767580" y="2482850"/>
            <a:ext cx="504825" cy="50673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5296" h="5313">
                <a:moveTo>
                  <a:pt x="223" y="0"/>
                </a:moveTo>
                <a:cubicBezTo>
                  <a:pt x="598" y="5"/>
                  <a:pt x="878" y="7"/>
                  <a:pt x="1064" y="7"/>
                </a:cubicBezTo>
                <a:cubicBezTo>
                  <a:pt x="1209" y="7"/>
                  <a:pt x="1462" y="5"/>
                  <a:pt x="1822" y="0"/>
                </a:cubicBezTo>
                <a:cubicBezTo>
                  <a:pt x="1766" y="744"/>
                  <a:pt x="1730" y="1402"/>
                  <a:pt x="1713" y="1973"/>
                </a:cubicBezTo>
                <a:cubicBezTo>
                  <a:pt x="2361" y="1973"/>
                  <a:pt x="3010" y="1973"/>
                  <a:pt x="3658" y="1973"/>
                </a:cubicBezTo>
                <a:cubicBezTo>
                  <a:pt x="3670" y="1760"/>
                  <a:pt x="3681" y="1472"/>
                  <a:pt x="3692" y="1109"/>
                </a:cubicBezTo>
                <a:cubicBezTo>
                  <a:pt x="3703" y="747"/>
                  <a:pt x="3708" y="499"/>
                  <a:pt x="3708" y="366"/>
                </a:cubicBezTo>
                <a:cubicBezTo>
                  <a:pt x="3708" y="296"/>
                  <a:pt x="3706" y="174"/>
                  <a:pt x="3701" y="0"/>
                </a:cubicBezTo>
                <a:cubicBezTo>
                  <a:pt x="3983" y="2"/>
                  <a:pt x="4265" y="5"/>
                  <a:pt x="4547" y="7"/>
                </a:cubicBezTo>
                <a:cubicBezTo>
                  <a:pt x="4635" y="7"/>
                  <a:pt x="4885" y="5"/>
                  <a:pt x="5296" y="0"/>
                </a:cubicBezTo>
                <a:cubicBezTo>
                  <a:pt x="5211" y="1333"/>
                  <a:pt x="5157" y="2325"/>
                  <a:pt x="5133" y="2976"/>
                </a:cubicBezTo>
                <a:cubicBezTo>
                  <a:pt x="5109" y="3626"/>
                  <a:pt x="5098" y="4405"/>
                  <a:pt x="5098" y="5313"/>
                </a:cubicBezTo>
                <a:cubicBezTo>
                  <a:pt x="4838" y="5311"/>
                  <a:pt x="4578" y="5308"/>
                  <a:pt x="4318" y="5305"/>
                </a:cubicBezTo>
                <a:cubicBezTo>
                  <a:pt x="4201" y="5305"/>
                  <a:pt x="3922" y="5308"/>
                  <a:pt x="3481" y="5313"/>
                </a:cubicBezTo>
                <a:cubicBezTo>
                  <a:pt x="3540" y="4695"/>
                  <a:pt x="3581" y="3977"/>
                  <a:pt x="3602" y="3157"/>
                </a:cubicBezTo>
                <a:cubicBezTo>
                  <a:pt x="2953" y="3157"/>
                  <a:pt x="2304" y="3157"/>
                  <a:pt x="1655" y="3157"/>
                </a:cubicBezTo>
                <a:cubicBezTo>
                  <a:pt x="1635" y="3875"/>
                  <a:pt x="1615" y="4594"/>
                  <a:pt x="1595" y="5313"/>
                </a:cubicBezTo>
                <a:cubicBezTo>
                  <a:pt x="1319" y="5311"/>
                  <a:pt x="1042" y="5308"/>
                  <a:pt x="765" y="5305"/>
                </a:cubicBezTo>
                <a:cubicBezTo>
                  <a:pt x="667" y="5305"/>
                  <a:pt x="437" y="5308"/>
                  <a:pt x="74" y="5312"/>
                </a:cubicBezTo>
                <a:cubicBezTo>
                  <a:pt x="49" y="5313"/>
                  <a:pt x="25" y="5313"/>
                  <a:pt x="0" y="5313"/>
                </a:cubicBezTo>
                <a:cubicBezTo>
                  <a:pt x="0" y="5313"/>
                  <a:pt x="0" y="5313"/>
                  <a:pt x="0" y="5313"/>
                </a:cubicBezTo>
                <a:cubicBezTo>
                  <a:pt x="46" y="4605"/>
                  <a:pt x="92" y="3896"/>
                  <a:pt x="138" y="3188"/>
                </a:cubicBezTo>
                <a:cubicBezTo>
                  <a:pt x="159" y="2671"/>
                  <a:pt x="181" y="2155"/>
                  <a:pt x="202" y="1638"/>
                </a:cubicBezTo>
                <a:cubicBezTo>
                  <a:pt x="208" y="1409"/>
                  <a:pt x="214" y="1179"/>
                  <a:pt x="220" y="949"/>
                </a:cubicBezTo>
                <a:cubicBezTo>
                  <a:pt x="224" y="750"/>
                  <a:pt x="227" y="558"/>
                  <a:pt x="227" y="373"/>
                </a:cubicBezTo>
                <a:cubicBezTo>
                  <a:pt x="226" y="249"/>
                  <a:pt x="224" y="124"/>
                  <a:pt x="223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>
            <a:off x="5800725" y="2482850"/>
            <a:ext cx="746125" cy="688975"/>
          </a:xfrm>
          <a:custGeom>
            <a:avLst/>
            <a:gdLst>
              <a:gd name="connsiteX0" fmla="*/ 0 w 746125"/>
              <a:gd name="connsiteY0" fmla="*/ 511175 h 688975"/>
              <a:gd name="connsiteX1" fmla="*/ 295275 w 746125"/>
              <a:gd name="connsiteY1" fmla="*/ 688975 h 688975"/>
              <a:gd name="connsiteX2" fmla="*/ 746125 w 746125"/>
              <a:gd name="connsiteY2" fmla="*/ 688975 h 688975"/>
              <a:gd name="connsiteX3" fmla="*/ 746125 w 746125"/>
              <a:gd name="connsiteY3" fmla="*/ 260350 h 688975"/>
              <a:gd name="connsiteX4" fmla="*/ 422275 w 746125"/>
              <a:gd name="connsiteY4" fmla="*/ 0 h 688975"/>
              <a:gd name="connsiteX5" fmla="*/ 0 w 746125"/>
              <a:gd name="connsiteY5" fmla="*/ 511175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125" h="688975">
                <a:moveTo>
                  <a:pt x="0" y="511175"/>
                </a:moveTo>
                <a:lnTo>
                  <a:pt x="295275" y="688975"/>
                </a:lnTo>
                <a:lnTo>
                  <a:pt x="746125" y="688975"/>
                </a:lnTo>
                <a:lnTo>
                  <a:pt x="746125" y="260350"/>
                </a:lnTo>
                <a:lnTo>
                  <a:pt x="422275" y="0"/>
                </a:lnTo>
                <a:lnTo>
                  <a:pt x="0" y="511175"/>
                </a:lnTo>
                <a:close/>
              </a:path>
            </a:pathLst>
          </a:custGeom>
          <a:solidFill>
            <a:srgbClr val="84C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8" name="Freeform 7"/>
          <p:cNvSpPr>
            <a:spLocks noEditPoints="1"/>
          </p:cNvSpPr>
          <p:nvPr/>
        </p:nvSpPr>
        <p:spPr>
          <a:xfrm>
            <a:off x="5802630" y="2482850"/>
            <a:ext cx="591820" cy="51308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6217" h="5370">
                <a:moveTo>
                  <a:pt x="3421" y="1171"/>
                </a:moveTo>
                <a:cubicBezTo>
                  <a:pt x="3264" y="1556"/>
                  <a:pt x="3131" y="1872"/>
                  <a:pt x="3022" y="2118"/>
                </a:cubicBezTo>
                <a:cubicBezTo>
                  <a:pt x="2936" y="2311"/>
                  <a:pt x="2850" y="2505"/>
                  <a:pt x="2765" y="2699"/>
                </a:cubicBezTo>
                <a:cubicBezTo>
                  <a:pt x="3134" y="2699"/>
                  <a:pt x="3504" y="2699"/>
                  <a:pt x="3874" y="2699"/>
                </a:cubicBezTo>
                <a:cubicBezTo>
                  <a:pt x="3598" y="1775"/>
                  <a:pt x="3447" y="1266"/>
                  <a:pt x="3421" y="1171"/>
                </a:cubicBezTo>
                <a:close/>
                <a:moveTo>
                  <a:pt x="2580" y="0"/>
                </a:moveTo>
                <a:cubicBezTo>
                  <a:pt x="2998" y="6"/>
                  <a:pt x="3304" y="8"/>
                  <a:pt x="3497" y="8"/>
                </a:cubicBezTo>
                <a:cubicBezTo>
                  <a:pt x="3833" y="8"/>
                  <a:pt x="4143" y="6"/>
                  <a:pt x="4429" y="0"/>
                </a:cubicBezTo>
                <a:cubicBezTo>
                  <a:pt x="4603" y="547"/>
                  <a:pt x="4776" y="1094"/>
                  <a:pt x="4950" y="1641"/>
                </a:cubicBezTo>
                <a:cubicBezTo>
                  <a:pt x="5303" y="2692"/>
                  <a:pt x="5657" y="3744"/>
                  <a:pt x="6010" y="4795"/>
                </a:cubicBezTo>
                <a:cubicBezTo>
                  <a:pt x="6079" y="4987"/>
                  <a:pt x="6148" y="5178"/>
                  <a:pt x="6217" y="5370"/>
                </a:cubicBezTo>
                <a:cubicBezTo>
                  <a:pt x="5805" y="5365"/>
                  <a:pt x="5554" y="5362"/>
                  <a:pt x="5466" y="5362"/>
                </a:cubicBezTo>
                <a:cubicBezTo>
                  <a:pt x="5266" y="5362"/>
                  <a:pt x="4972" y="5365"/>
                  <a:pt x="4583" y="5370"/>
                </a:cubicBezTo>
                <a:cubicBezTo>
                  <a:pt x="4479" y="4937"/>
                  <a:pt x="4328" y="4428"/>
                  <a:pt x="4131" y="3844"/>
                </a:cubicBezTo>
                <a:cubicBezTo>
                  <a:pt x="3531" y="3844"/>
                  <a:pt x="2932" y="3844"/>
                  <a:pt x="2333" y="3844"/>
                </a:cubicBezTo>
                <a:cubicBezTo>
                  <a:pt x="2126" y="4305"/>
                  <a:pt x="1912" y="4814"/>
                  <a:pt x="1691" y="5370"/>
                </a:cubicBezTo>
                <a:cubicBezTo>
                  <a:pt x="1248" y="5365"/>
                  <a:pt x="976" y="5362"/>
                  <a:pt x="876" y="5362"/>
                </a:cubicBezTo>
                <a:cubicBezTo>
                  <a:pt x="717" y="5362"/>
                  <a:pt x="474" y="5364"/>
                  <a:pt x="146" y="5368"/>
                </a:cubicBezTo>
                <a:cubicBezTo>
                  <a:pt x="97" y="5369"/>
                  <a:pt x="49" y="5369"/>
                  <a:pt x="0" y="5370"/>
                </a:cubicBezTo>
                <a:cubicBezTo>
                  <a:pt x="99" y="5181"/>
                  <a:pt x="198" y="4992"/>
                  <a:pt x="297" y="4803"/>
                </a:cubicBezTo>
                <a:cubicBezTo>
                  <a:pt x="912" y="3526"/>
                  <a:pt x="1528" y="2249"/>
                  <a:pt x="2144" y="972"/>
                </a:cubicBezTo>
                <a:cubicBezTo>
                  <a:pt x="2209" y="829"/>
                  <a:pt x="2275" y="686"/>
                  <a:pt x="2340" y="543"/>
                </a:cubicBezTo>
                <a:cubicBezTo>
                  <a:pt x="2397" y="417"/>
                  <a:pt x="2477" y="236"/>
                  <a:pt x="2580" y="0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9" name="任意多边形 38"/>
          <p:cNvSpPr/>
          <p:nvPr/>
        </p:nvSpPr>
        <p:spPr>
          <a:xfrm>
            <a:off x="6927850" y="2508250"/>
            <a:ext cx="682625" cy="669925"/>
          </a:xfrm>
          <a:custGeom>
            <a:avLst/>
            <a:gdLst>
              <a:gd name="connsiteX0" fmla="*/ 0 w 679450"/>
              <a:gd name="connsiteY0" fmla="*/ 469900 h 663575"/>
              <a:gd name="connsiteX1" fmla="*/ 250825 w 679450"/>
              <a:gd name="connsiteY1" fmla="*/ 663575 h 663575"/>
              <a:gd name="connsiteX2" fmla="*/ 679450 w 679450"/>
              <a:gd name="connsiteY2" fmla="*/ 660400 h 663575"/>
              <a:gd name="connsiteX3" fmla="*/ 679450 w 679450"/>
              <a:gd name="connsiteY3" fmla="*/ 231775 h 663575"/>
              <a:gd name="connsiteX4" fmla="*/ 514350 w 679450"/>
              <a:gd name="connsiteY4" fmla="*/ 0 h 663575"/>
              <a:gd name="connsiteX5" fmla="*/ 400050 w 679450"/>
              <a:gd name="connsiteY5" fmla="*/ 406400 h 663575"/>
              <a:gd name="connsiteX6" fmla="*/ 136525 w 679450"/>
              <a:gd name="connsiteY6" fmla="*/ 73025 h 663575"/>
              <a:gd name="connsiteX7" fmla="*/ 0 w 679450"/>
              <a:gd name="connsiteY7" fmla="*/ 469900 h 663575"/>
              <a:gd name="connsiteX0-1" fmla="*/ 0 w 682625"/>
              <a:gd name="connsiteY0-2" fmla="*/ 469900 h 663575"/>
              <a:gd name="connsiteX1-3" fmla="*/ 254000 w 682625"/>
              <a:gd name="connsiteY1-4" fmla="*/ 663575 h 663575"/>
              <a:gd name="connsiteX2-5" fmla="*/ 682625 w 682625"/>
              <a:gd name="connsiteY2-6" fmla="*/ 660400 h 663575"/>
              <a:gd name="connsiteX3-7" fmla="*/ 682625 w 682625"/>
              <a:gd name="connsiteY3-8" fmla="*/ 231775 h 663575"/>
              <a:gd name="connsiteX4-9" fmla="*/ 517525 w 682625"/>
              <a:gd name="connsiteY4-10" fmla="*/ 0 h 663575"/>
              <a:gd name="connsiteX5-11" fmla="*/ 403225 w 682625"/>
              <a:gd name="connsiteY5-12" fmla="*/ 406400 h 663575"/>
              <a:gd name="connsiteX6-13" fmla="*/ 139700 w 682625"/>
              <a:gd name="connsiteY6-14" fmla="*/ 73025 h 663575"/>
              <a:gd name="connsiteX7-15" fmla="*/ 0 w 682625"/>
              <a:gd name="connsiteY7-16" fmla="*/ 469900 h 663575"/>
              <a:gd name="connsiteX0-17" fmla="*/ 0 w 682625"/>
              <a:gd name="connsiteY0-18" fmla="*/ 476250 h 669925"/>
              <a:gd name="connsiteX1-19" fmla="*/ 254000 w 682625"/>
              <a:gd name="connsiteY1-20" fmla="*/ 669925 h 669925"/>
              <a:gd name="connsiteX2-21" fmla="*/ 682625 w 682625"/>
              <a:gd name="connsiteY2-22" fmla="*/ 666750 h 669925"/>
              <a:gd name="connsiteX3-23" fmla="*/ 682625 w 682625"/>
              <a:gd name="connsiteY3-24" fmla="*/ 238125 h 669925"/>
              <a:gd name="connsiteX4-25" fmla="*/ 514350 w 682625"/>
              <a:gd name="connsiteY4-26" fmla="*/ 0 h 669925"/>
              <a:gd name="connsiteX5-27" fmla="*/ 403225 w 682625"/>
              <a:gd name="connsiteY5-28" fmla="*/ 412750 h 669925"/>
              <a:gd name="connsiteX6-29" fmla="*/ 139700 w 682625"/>
              <a:gd name="connsiteY6-30" fmla="*/ 79375 h 669925"/>
              <a:gd name="connsiteX7-31" fmla="*/ 0 w 682625"/>
              <a:gd name="connsiteY7-32" fmla="*/ 476250 h 6699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682625" h="669925">
                <a:moveTo>
                  <a:pt x="0" y="476250"/>
                </a:moveTo>
                <a:lnTo>
                  <a:pt x="254000" y="669925"/>
                </a:lnTo>
                <a:lnTo>
                  <a:pt x="682625" y="666750"/>
                </a:lnTo>
                <a:lnTo>
                  <a:pt x="682625" y="238125"/>
                </a:lnTo>
                <a:lnTo>
                  <a:pt x="514350" y="0"/>
                </a:lnTo>
                <a:lnTo>
                  <a:pt x="403225" y="412750"/>
                </a:lnTo>
                <a:lnTo>
                  <a:pt x="139700" y="79375"/>
                </a:lnTo>
                <a:lnTo>
                  <a:pt x="0" y="476250"/>
                </a:lnTo>
                <a:close/>
              </a:path>
            </a:pathLst>
          </a:custGeom>
          <a:solidFill>
            <a:srgbClr val="DA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40" name="Freeform 8"/>
          <p:cNvSpPr/>
          <p:nvPr/>
        </p:nvSpPr>
        <p:spPr>
          <a:xfrm>
            <a:off x="6924675" y="2511425"/>
            <a:ext cx="527050" cy="471805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5528" h="4951">
                <a:moveTo>
                  <a:pt x="259" y="0"/>
                </a:moveTo>
                <a:cubicBezTo>
                  <a:pt x="641" y="5"/>
                  <a:pt x="979" y="7"/>
                  <a:pt x="1272" y="7"/>
                </a:cubicBezTo>
                <a:cubicBezTo>
                  <a:pt x="1482" y="7"/>
                  <a:pt x="1777" y="5"/>
                  <a:pt x="2156" y="0"/>
                </a:cubicBezTo>
                <a:cubicBezTo>
                  <a:pt x="2682" y="939"/>
                  <a:pt x="3207" y="1877"/>
                  <a:pt x="3733" y="2816"/>
                </a:cubicBezTo>
                <a:cubicBezTo>
                  <a:pt x="3805" y="2954"/>
                  <a:pt x="3877" y="3092"/>
                  <a:pt x="3950" y="3230"/>
                </a:cubicBezTo>
                <a:cubicBezTo>
                  <a:pt x="3978" y="2823"/>
                  <a:pt x="4006" y="2254"/>
                  <a:pt x="4035" y="1521"/>
                </a:cubicBezTo>
                <a:cubicBezTo>
                  <a:pt x="4064" y="788"/>
                  <a:pt x="4079" y="281"/>
                  <a:pt x="4079" y="0"/>
                </a:cubicBezTo>
                <a:cubicBezTo>
                  <a:pt x="4381" y="5"/>
                  <a:pt x="4623" y="7"/>
                  <a:pt x="4805" y="7"/>
                </a:cubicBezTo>
                <a:cubicBezTo>
                  <a:pt x="4889" y="7"/>
                  <a:pt x="5130" y="5"/>
                  <a:pt x="5528" y="0"/>
                </a:cubicBezTo>
                <a:cubicBezTo>
                  <a:pt x="5499" y="360"/>
                  <a:pt x="5469" y="721"/>
                  <a:pt x="5440" y="1081"/>
                </a:cubicBezTo>
                <a:cubicBezTo>
                  <a:pt x="5384" y="2082"/>
                  <a:pt x="5329" y="3083"/>
                  <a:pt x="5274" y="4085"/>
                </a:cubicBezTo>
                <a:cubicBezTo>
                  <a:pt x="5266" y="4374"/>
                  <a:pt x="5259" y="4662"/>
                  <a:pt x="5252" y="4951"/>
                </a:cubicBezTo>
                <a:cubicBezTo>
                  <a:pt x="4931" y="4947"/>
                  <a:pt x="4632" y="4944"/>
                  <a:pt x="4354" y="4944"/>
                </a:cubicBezTo>
                <a:cubicBezTo>
                  <a:pt x="4122" y="4944"/>
                  <a:pt x="3802" y="4947"/>
                  <a:pt x="3393" y="4951"/>
                </a:cubicBezTo>
                <a:cubicBezTo>
                  <a:pt x="3265" y="4714"/>
                  <a:pt x="3170" y="4543"/>
                  <a:pt x="3109" y="4436"/>
                </a:cubicBezTo>
                <a:cubicBezTo>
                  <a:pt x="2902" y="4091"/>
                  <a:pt x="2696" y="3747"/>
                  <a:pt x="2489" y="3402"/>
                </a:cubicBezTo>
                <a:cubicBezTo>
                  <a:pt x="2285" y="3063"/>
                  <a:pt x="2097" y="2739"/>
                  <a:pt x="1925" y="2429"/>
                </a:cubicBezTo>
                <a:cubicBezTo>
                  <a:pt x="1812" y="2233"/>
                  <a:pt x="1695" y="2018"/>
                  <a:pt x="1575" y="1784"/>
                </a:cubicBezTo>
                <a:cubicBezTo>
                  <a:pt x="1548" y="2357"/>
                  <a:pt x="1522" y="2930"/>
                  <a:pt x="1495" y="3504"/>
                </a:cubicBezTo>
                <a:cubicBezTo>
                  <a:pt x="1483" y="3986"/>
                  <a:pt x="1470" y="4469"/>
                  <a:pt x="1457" y="4951"/>
                </a:cubicBezTo>
                <a:cubicBezTo>
                  <a:pt x="1152" y="4947"/>
                  <a:pt x="920" y="4944"/>
                  <a:pt x="760" y="4944"/>
                </a:cubicBezTo>
                <a:cubicBezTo>
                  <a:pt x="625" y="4944"/>
                  <a:pt x="372" y="4947"/>
                  <a:pt x="0" y="4951"/>
                </a:cubicBezTo>
                <a:cubicBezTo>
                  <a:pt x="25" y="4698"/>
                  <a:pt x="50" y="4444"/>
                  <a:pt x="74" y="4190"/>
                </a:cubicBezTo>
                <a:cubicBezTo>
                  <a:pt x="122" y="3329"/>
                  <a:pt x="170" y="2468"/>
                  <a:pt x="218" y="1607"/>
                </a:cubicBezTo>
                <a:cubicBezTo>
                  <a:pt x="232" y="1260"/>
                  <a:pt x="245" y="913"/>
                  <a:pt x="259" y="566"/>
                </a:cubicBezTo>
                <a:cubicBezTo>
                  <a:pt x="259" y="377"/>
                  <a:pt x="259" y="189"/>
                  <a:pt x="259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7981950" y="2514600"/>
            <a:ext cx="701675" cy="663575"/>
          </a:xfrm>
          <a:custGeom>
            <a:avLst/>
            <a:gdLst>
              <a:gd name="connsiteX0" fmla="*/ 0 w 701675"/>
              <a:gd name="connsiteY0" fmla="*/ 466725 h 663575"/>
              <a:gd name="connsiteX1" fmla="*/ 282575 w 701675"/>
              <a:gd name="connsiteY1" fmla="*/ 663575 h 663575"/>
              <a:gd name="connsiteX2" fmla="*/ 701675 w 701675"/>
              <a:gd name="connsiteY2" fmla="*/ 657225 h 663575"/>
              <a:gd name="connsiteX3" fmla="*/ 698500 w 701675"/>
              <a:gd name="connsiteY3" fmla="*/ 234950 h 663575"/>
              <a:gd name="connsiteX4" fmla="*/ 517525 w 701675"/>
              <a:gd name="connsiteY4" fmla="*/ 0 h 663575"/>
              <a:gd name="connsiteX5" fmla="*/ 88900 w 701675"/>
              <a:gd name="connsiteY5" fmla="*/ 279400 h 663575"/>
              <a:gd name="connsiteX6" fmla="*/ 0 w 701675"/>
              <a:gd name="connsiteY6" fmla="*/ 466725 h 66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675" h="663575">
                <a:moveTo>
                  <a:pt x="0" y="466725"/>
                </a:moveTo>
                <a:lnTo>
                  <a:pt x="282575" y="663575"/>
                </a:lnTo>
                <a:lnTo>
                  <a:pt x="701675" y="657225"/>
                </a:lnTo>
                <a:cubicBezTo>
                  <a:pt x="700617" y="516467"/>
                  <a:pt x="699558" y="375708"/>
                  <a:pt x="698500" y="234950"/>
                </a:cubicBezTo>
                <a:lnTo>
                  <a:pt x="517525" y="0"/>
                </a:lnTo>
                <a:lnTo>
                  <a:pt x="88900" y="279400"/>
                </a:lnTo>
                <a:lnTo>
                  <a:pt x="0" y="466725"/>
                </a:lnTo>
                <a:close/>
              </a:path>
            </a:pathLst>
          </a:custGeom>
          <a:solidFill>
            <a:srgbClr val="C83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42" name="Freeform 9"/>
          <p:cNvSpPr>
            <a:spLocks noEditPoints="1"/>
          </p:cNvSpPr>
          <p:nvPr/>
        </p:nvSpPr>
        <p:spPr>
          <a:xfrm>
            <a:off x="7980680" y="2510155"/>
            <a:ext cx="523875" cy="474345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5488" h="4971">
                <a:moveTo>
                  <a:pt x="3634" y="0"/>
                </a:moveTo>
                <a:cubicBezTo>
                  <a:pt x="4102" y="5"/>
                  <a:pt x="4419" y="7"/>
                  <a:pt x="4585" y="7"/>
                </a:cubicBezTo>
                <a:cubicBezTo>
                  <a:pt x="4631" y="7"/>
                  <a:pt x="4932" y="5"/>
                  <a:pt x="5488" y="0"/>
                </a:cubicBezTo>
                <a:cubicBezTo>
                  <a:pt x="4957" y="647"/>
                  <a:pt x="4426" y="1293"/>
                  <a:pt x="3894" y="1940"/>
                </a:cubicBezTo>
                <a:cubicBezTo>
                  <a:pt x="3795" y="2069"/>
                  <a:pt x="3695" y="2199"/>
                  <a:pt x="3596" y="2329"/>
                </a:cubicBezTo>
                <a:cubicBezTo>
                  <a:pt x="3689" y="2472"/>
                  <a:pt x="3782" y="2616"/>
                  <a:pt x="3875" y="2759"/>
                </a:cubicBezTo>
                <a:cubicBezTo>
                  <a:pt x="4402" y="3496"/>
                  <a:pt x="4928" y="4234"/>
                  <a:pt x="5454" y="4971"/>
                </a:cubicBezTo>
                <a:cubicBezTo>
                  <a:pt x="5144" y="4969"/>
                  <a:pt x="4835" y="4966"/>
                  <a:pt x="4525" y="4964"/>
                </a:cubicBezTo>
                <a:cubicBezTo>
                  <a:pt x="4324" y="4964"/>
                  <a:pt x="3982" y="4966"/>
                  <a:pt x="3501" y="4971"/>
                </a:cubicBezTo>
                <a:cubicBezTo>
                  <a:pt x="3177" y="4381"/>
                  <a:pt x="2640" y="3506"/>
                  <a:pt x="1892" y="2347"/>
                </a:cubicBezTo>
                <a:cubicBezTo>
                  <a:pt x="2174" y="1977"/>
                  <a:pt x="2456" y="1607"/>
                  <a:pt x="2738" y="1237"/>
                </a:cubicBezTo>
                <a:cubicBezTo>
                  <a:pt x="2966" y="929"/>
                  <a:pt x="3194" y="621"/>
                  <a:pt x="3422" y="313"/>
                </a:cubicBezTo>
                <a:cubicBezTo>
                  <a:pt x="3493" y="209"/>
                  <a:pt x="3563" y="104"/>
                  <a:pt x="3634" y="0"/>
                </a:cubicBezTo>
                <a:close/>
                <a:moveTo>
                  <a:pt x="270" y="0"/>
                </a:moveTo>
                <a:cubicBezTo>
                  <a:pt x="690" y="5"/>
                  <a:pt x="979" y="7"/>
                  <a:pt x="1138" y="7"/>
                </a:cubicBezTo>
                <a:cubicBezTo>
                  <a:pt x="1243" y="7"/>
                  <a:pt x="1515" y="5"/>
                  <a:pt x="1953" y="0"/>
                </a:cubicBezTo>
                <a:cubicBezTo>
                  <a:pt x="1893" y="907"/>
                  <a:pt x="1834" y="1814"/>
                  <a:pt x="1774" y="2720"/>
                </a:cubicBezTo>
                <a:cubicBezTo>
                  <a:pt x="1744" y="3471"/>
                  <a:pt x="1714" y="4221"/>
                  <a:pt x="1683" y="4971"/>
                </a:cubicBezTo>
                <a:cubicBezTo>
                  <a:pt x="1410" y="4969"/>
                  <a:pt x="1137" y="4966"/>
                  <a:pt x="864" y="4964"/>
                </a:cubicBezTo>
                <a:cubicBezTo>
                  <a:pt x="756" y="4964"/>
                  <a:pt x="496" y="4966"/>
                  <a:pt x="84" y="4970"/>
                </a:cubicBezTo>
                <a:cubicBezTo>
                  <a:pt x="56" y="4971"/>
                  <a:pt x="28" y="4971"/>
                  <a:pt x="0" y="4971"/>
                </a:cubicBezTo>
                <a:cubicBezTo>
                  <a:pt x="0" y="4971"/>
                  <a:pt x="0" y="4971"/>
                  <a:pt x="0" y="4971"/>
                </a:cubicBezTo>
                <a:cubicBezTo>
                  <a:pt x="6" y="4916"/>
                  <a:pt x="12" y="4860"/>
                  <a:pt x="18" y="4805"/>
                </a:cubicBezTo>
                <a:cubicBezTo>
                  <a:pt x="57" y="4424"/>
                  <a:pt x="85" y="4103"/>
                  <a:pt x="103" y="3842"/>
                </a:cubicBezTo>
                <a:cubicBezTo>
                  <a:pt x="141" y="3313"/>
                  <a:pt x="181" y="2588"/>
                  <a:pt x="224" y="1668"/>
                </a:cubicBezTo>
                <a:cubicBezTo>
                  <a:pt x="255" y="1027"/>
                  <a:pt x="270" y="575"/>
                  <a:pt x="270" y="313"/>
                </a:cubicBezTo>
                <a:cubicBezTo>
                  <a:pt x="270" y="209"/>
                  <a:pt x="270" y="104"/>
                  <a:pt x="270" y="0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内容目录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000">
                <a:hlinkClick r:id="rId1" action="ppaction://hlinksldjump"/>
              </a:rPr>
              <a:t>前情回顾</a:t>
            </a:r>
            <a:endParaRPr lang="zh-CN" altLang="en-US" sz="2000"/>
          </a:p>
          <a:p>
            <a:r>
              <a:rPr lang="en-US" altLang="zh-CN" sz="2000">
                <a:hlinkClick r:id="rId2" action="ppaction://hlinksldjump"/>
              </a:rPr>
              <a:t>UDP</a:t>
            </a:r>
            <a:r>
              <a:rPr lang="zh-CN" altLang="en-US" sz="2000">
                <a:hlinkClick r:id="rId2" action="ppaction://hlinksldjump"/>
              </a:rPr>
              <a:t>的特点</a:t>
            </a:r>
            <a:endParaRPr lang="zh-CN" altLang="en-US" sz="2000"/>
          </a:p>
          <a:p>
            <a:r>
              <a:rPr lang="zh-CN" altLang="en-US" sz="2000">
                <a:hlinkClick r:id="rId3" action="ppaction://hlinksldjump"/>
              </a:rPr>
              <a:t>优化方案</a:t>
            </a:r>
            <a:r>
              <a:rPr lang="en-US" altLang="zh-CN" sz="2000">
                <a:hlinkClick r:id="rId3" action="ppaction://hlinksldjump"/>
              </a:rPr>
              <a:t>1</a:t>
            </a:r>
            <a:endParaRPr lang="zh-CN" altLang="en-US" sz="2000"/>
          </a:p>
          <a:p>
            <a:r>
              <a:rPr lang="en-US" sz="2000">
                <a:hlinkClick r:id="rId4" action="ppaction://hlinksldjump"/>
              </a:rPr>
              <a:t>PHP</a:t>
            </a:r>
            <a:r>
              <a:rPr lang="zh-CN" altLang="en-US" sz="2000">
                <a:hlinkClick r:id="rId4" action="ppaction://hlinksldjump"/>
              </a:rPr>
              <a:t>实现</a:t>
            </a:r>
            <a:r>
              <a:rPr lang="en-US" altLang="zh-CN" sz="2000">
                <a:hlinkClick r:id="rId4" action="ppaction://hlinksldjump"/>
              </a:rPr>
              <a:t>UDP</a:t>
            </a:r>
            <a:r>
              <a:rPr lang="zh-CN" altLang="en-US" sz="2000">
                <a:hlinkClick r:id="rId4" action="ppaction://hlinksldjump"/>
              </a:rPr>
              <a:t>消息转发服务</a:t>
            </a:r>
            <a:endParaRPr lang="zh-CN" altLang="en-US" sz="2000"/>
          </a:p>
          <a:p>
            <a:r>
              <a:rPr lang="zh-CN" altLang="en-US" sz="2000">
                <a:hlinkClick r:id="rId5" action="ppaction://hlinksldjump"/>
              </a:rPr>
              <a:t>优化方案</a:t>
            </a:r>
            <a:r>
              <a:rPr lang="en-US" altLang="zh-CN" sz="2000">
                <a:hlinkClick r:id="rId5" action="ppaction://hlinksldjump"/>
              </a:rPr>
              <a:t>1</a:t>
            </a:r>
            <a:r>
              <a:rPr lang="zh-CN" altLang="en-US" sz="2000">
                <a:hlinkClick r:id="rId5" action="ppaction://hlinksldjump"/>
              </a:rPr>
              <a:t>的问题</a:t>
            </a:r>
            <a:endParaRPr lang="zh-CN" altLang="en-US" sz="2000"/>
          </a:p>
          <a:p>
            <a:r>
              <a:rPr lang="zh-CN" altLang="en-US" sz="2000">
                <a:hlinkClick r:id="rId6" action="ppaction://hlinksldjump"/>
              </a:rPr>
              <a:t>优化方案</a:t>
            </a:r>
            <a:r>
              <a:rPr lang="en-US" altLang="zh-CN" sz="2000">
                <a:hlinkClick r:id="rId6" action="ppaction://hlinksldjump"/>
              </a:rPr>
              <a:t>2</a:t>
            </a:r>
            <a:endParaRPr lang="zh-CN" altLang="en-US" sz="2000"/>
          </a:p>
          <a:p>
            <a:r>
              <a:rPr lang="en-US" altLang="zh-CN" sz="2000">
                <a:hlinkClick r:id="rId7" action="ppaction://hlinksldjump"/>
              </a:rPr>
              <a:t>SystemV</a:t>
            </a:r>
            <a:r>
              <a:rPr lang="zh-CN" altLang="en-US" sz="2000">
                <a:hlinkClick r:id="rId7" action="ppaction://hlinksldjump"/>
              </a:rPr>
              <a:t>消息队列的特点</a:t>
            </a:r>
            <a:endParaRPr lang="zh-CN" altLang="en-US" sz="2000"/>
          </a:p>
          <a:p>
            <a:r>
              <a:rPr lang="en-US" sz="2000">
                <a:hlinkClick r:id="rId8" action="ppaction://hlinksldjump"/>
              </a:rPr>
              <a:t>PHP</a:t>
            </a:r>
            <a:r>
              <a:rPr lang="zh-CN" altLang="en-US" sz="2000">
                <a:hlinkClick r:id="rId8" action="ppaction://hlinksldjump"/>
              </a:rPr>
              <a:t>实现基于</a:t>
            </a:r>
            <a:r>
              <a:rPr lang="en-US" altLang="zh-CN" sz="2000">
                <a:hlinkClick r:id="rId8" action="ppaction://hlinksldjump"/>
              </a:rPr>
              <a:t>sysvmsg</a:t>
            </a:r>
            <a:r>
              <a:rPr lang="zh-CN" altLang="en-US" sz="2000">
                <a:hlinkClick r:id="rId8" action="ppaction://hlinksldjump"/>
              </a:rPr>
              <a:t>的消息转发服务</a:t>
            </a:r>
            <a:endParaRPr lang="zh-CN" altLang="en-US" sz="2000"/>
          </a:p>
          <a:p>
            <a:r>
              <a:rPr lang="zh-CN" altLang="en-US" sz="2000">
                <a:hlinkClick r:id="rId9" action="ppaction://hlinksldjump"/>
              </a:rPr>
              <a:t>方案</a:t>
            </a:r>
            <a:r>
              <a:rPr lang="en-US" altLang="zh-CN" sz="2000">
                <a:hlinkClick r:id="rId9" action="ppaction://hlinksldjump"/>
              </a:rPr>
              <a:t>2 </a:t>
            </a:r>
            <a:r>
              <a:rPr lang="zh-CN" altLang="en-US" sz="2000">
                <a:hlinkClick r:id="rId9" action="ppaction://hlinksldjump"/>
              </a:rPr>
              <a:t>的问题</a:t>
            </a:r>
            <a:endParaRPr lang="zh-CN" altLang="en-US" sz="2000"/>
          </a:p>
          <a:p>
            <a:r>
              <a:rPr lang="zh-CN" altLang="en-US" sz="2000">
                <a:hlinkClick r:id="rId10" action="ppaction://hlinksldjump"/>
              </a:rPr>
              <a:t>方案</a:t>
            </a:r>
            <a:r>
              <a:rPr lang="en-US" altLang="zh-CN" sz="2000">
                <a:hlinkClick r:id="rId10" action="ppaction://hlinksldjump"/>
              </a:rPr>
              <a:t>2</a:t>
            </a:r>
            <a:r>
              <a:rPr lang="zh-CN" altLang="en-US" sz="2000">
                <a:hlinkClick r:id="rId10" action="ppaction://hlinksldjump"/>
              </a:rPr>
              <a:t>的优化方案</a:t>
            </a:r>
            <a:endParaRPr lang="zh-CN" altLang="en-US" sz="2000"/>
          </a:p>
          <a:p>
            <a:r>
              <a:rPr lang="zh-CN" altLang="en-US" sz="2000">
                <a:hlinkClick r:id="rId11" action="ppaction://hlinksldjump"/>
              </a:rPr>
              <a:t>小结与回顾</a:t>
            </a:r>
            <a:endParaRPr lang="zh-CN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前情回顾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问题出现条件：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Redis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所在服务器不可达。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问题表现：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PHP fastcgi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进程阻塞在与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Redis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的连接操作上，高并发时出现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502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错误。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问题原因：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TCP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操作为同步阻塞式的。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问题解决方案：将阻塞改为非阻塞，并尽可能保持可靠性。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UDP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的特点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en-US" altLang="zh-CN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204210" y="2240915"/>
            <a:ext cx="2200910" cy="1119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简单</a:t>
            </a:r>
            <a:endParaRPr lang="zh-CN" altLang="en-US"/>
          </a:p>
          <a:p>
            <a:pPr algn="ctr"/>
            <a:r>
              <a:rPr lang="en-US" altLang="zh-CN"/>
              <a:t>(</a:t>
            </a:r>
            <a:r>
              <a:rPr lang="zh-CN" altLang="en-US"/>
              <a:t>无连接、数据报</a:t>
            </a:r>
            <a:r>
              <a:rPr lang="en-US" altLang="zh-CN"/>
              <a:t>)</a:t>
            </a:r>
            <a:endParaRPr lang="en-US" altLang="zh-CN"/>
          </a:p>
        </p:txBody>
      </p:sp>
      <p:sp>
        <p:nvSpPr>
          <p:cNvPr id="6" name="圆角矩形 5"/>
          <p:cNvSpPr/>
          <p:nvPr/>
        </p:nvSpPr>
        <p:spPr>
          <a:xfrm>
            <a:off x="6651625" y="2240915"/>
            <a:ext cx="2200910" cy="1119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高效</a:t>
            </a: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204210" y="4327525"/>
            <a:ext cx="2200910" cy="11195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非阻塞</a:t>
            </a:r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6651625" y="4327525"/>
            <a:ext cx="2200910" cy="11195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低可靠性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优化方案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代替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TCP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：在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fastcgi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Redis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之间加一个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中转服务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054100" y="3850005"/>
            <a:ext cx="1541780" cy="8083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fastcgi</a:t>
            </a:r>
            <a:endParaRPr lang="en-US" altLang="zh-CN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脚本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62470" y="3739515"/>
            <a:ext cx="1144905" cy="10287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9693275" y="3854450"/>
            <a:ext cx="1598295" cy="79946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cli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脚本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2860040" y="4254183"/>
            <a:ext cx="657860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8363585" y="4254183"/>
            <a:ext cx="6464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形标注 10"/>
          <p:cNvSpPr/>
          <p:nvPr/>
        </p:nvSpPr>
        <p:spPr>
          <a:xfrm>
            <a:off x="5979795" y="3611245"/>
            <a:ext cx="815975" cy="425450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200"/>
              <a:t>rPush</a:t>
            </a:r>
            <a:endParaRPr lang="en-US" altLang="zh-CN" sz="1200"/>
          </a:p>
        </p:txBody>
      </p:sp>
      <p:sp>
        <p:nvSpPr>
          <p:cNvPr id="12" name="椭圆形标注 11"/>
          <p:cNvSpPr/>
          <p:nvPr/>
        </p:nvSpPr>
        <p:spPr>
          <a:xfrm>
            <a:off x="8474075" y="3611245"/>
            <a:ext cx="815975" cy="425450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200"/>
              <a:t>lPop</a:t>
            </a:r>
            <a:endParaRPr lang="en-US" altLang="zh-CN" sz="1200"/>
          </a:p>
        </p:txBody>
      </p:sp>
      <p:sp>
        <p:nvSpPr>
          <p:cNvPr id="5" name="椭圆 4"/>
          <p:cNvSpPr/>
          <p:nvPr/>
        </p:nvSpPr>
        <p:spPr>
          <a:xfrm>
            <a:off x="3854450" y="3863023"/>
            <a:ext cx="1638935" cy="78232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服务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5876925" y="4254183"/>
            <a:ext cx="6578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形标注 12"/>
          <p:cNvSpPr/>
          <p:nvPr/>
        </p:nvSpPr>
        <p:spPr>
          <a:xfrm>
            <a:off x="2785745" y="3611245"/>
            <a:ext cx="960755" cy="425450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200"/>
              <a:t>sendto</a:t>
            </a:r>
            <a:endParaRPr lang="en-US" altLang="zh-CN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实现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消息转发服务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创建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Socket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 sz="1800" i="1">
                <a:latin typeface="微软雅黑" panose="020B0503020204020204" charset="-122"/>
                <a:ea typeface="微软雅黑" panose="020B0503020204020204" charset="-122"/>
              </a:rPr>
              <a:t>//</a:t>
            </a:r>
            <a:r>
              <a:rPr lang="zh-CN" altLang="en-US" sz="1800" i="1">
                <a:latin typeface="微软雅黑" panose="020B0503020204020204" charset="-122"/>
                <a:ea typeface="微软雅黑" panose="020B0503020204020204" charset="-122"/>
              </a:rPr>
              <a:t>方法</a:t>
            </a:r>
            <a:r>
              <a:rPr lang="en-US" altLang="zh-CN" sz="1800" i="1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1800" i="1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 sz="1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$s = stream_socket_server("udp://{$ip}:{$port}", $errno, $error, STREAM_SERVER_BIND);</a:t>
            </a:r>
            <a:endParaRPr lang="en-US" altLang="zh-CN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 sz="1800" i="1">
                <a:latin typeface="微软雅黑" panose="020B0503020204020204" charset="-122"/>
                <a:ea typeface="微软雅黑" panose="020B0503020204020204" charset="-122"/>
              </a:rPr>
              <a:t>//</a:t>
            </a:r>
            <a:r>
              <a:rPr lang="zh-CN" altLang="en-US" sz="1800" i="1">
                <a:latin typeface="微软雅黑" panose="020B0503020204020204" charset="-122"/>
                <a:ea typeface="微软雅黑" panose="020B0503020204020204" charset="-122"/>
              </a:rPr>
              <a:t>方法</a:t>
            </a:r>
            <a:r>
              <a:rPr lang="en-US" altLang="zh-CN" sz="1800" i="1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en-US" altLang="zh-CN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 sz="1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$s = socket_create(AF_INET, SOCK_DGRAM, SOL_UDP);</a:t>
            </a:r>
            <a:endParaRPr lang="en-US" altLang="zh-CN" sz="1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 sz="1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socket_bind($s, $ip, $port);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PHP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实现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UDP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消息转发服务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循环接收消息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zh-CN" altLang="en-US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while (1) {</a:t>
            </a:r>
            <a:endParaRPr lang="zh-CN" altLang="en-US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rset = $wset = $eset = [];</a:t>
            </a:r>
            <a:endParaRPr lang="en-US" altLang="zh-CN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zh-CN" altLang="en-US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$rset[] = $s;</a:t>
            </a:r>
            <a:endParaRPr lang="zh-CN" altLang="en-US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en-US" altLang="zh-CN" sz="1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$n = stream_select($rset, $wset, $eset, $timeout);</a:t>
            </a:r>
            <a:endParaRPr lang="en-US" altLang="zh-CN" sz="16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if ($n === false) {</a:t>
            </a:r>
            <a:endParaRPr lang="en-US" altLang="zh-CN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</a:t>
            </a:r>
            <a:r>
              <a:rPr lang="en-US" altLang="zh-CN" sz="1600" b="1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sz="1600" b="1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可能是被信号中断，也可能是出现错误</a:t>
            </a:r>
            <a:endParaRPr lang="en-US" altLang="zh-CN" sz="1600" b="1" i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} elseif ($ === 0) {</a:t>
            </a:r>
            <a:endParaRPr lang="en-US" altLang="zh-CN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</a:t>
            </a:r>
            <a:r>
              <a:rPr lang="en-US" altLang="zh-CN" sz="1600" b="1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sz="1600" b="1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超时处理，这里可以</a:t>
            </a:r>
            <a:r>
              <a:rPr lang="en-US" altLang="zh-CN" sz="1600" b="1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ping</a:t>
            </a:r>
            <a:r>
              <a:rPr lang="zh-CN" altLang="en-US" sz="1600" b="1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一下</a:t>
            </a:r>
            <a:r>
              <a:rPr lang="en-US" altLang="zh-CN" sz="1600" b="1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Redis</a:t>
            </a:r>
            <a:endParaRPr lang="en-US" altLang="zh-CN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} else {</a:t>
            </a:r>
            <a:endParaRPr lang="en-US" altLang="zh-CN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</a:t>
            </a:r>
            <a:r>
              <a:rPr lang="en-US" altLang="zh-CN" sz="1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$data = stream_socket_recvfrom($s, $maxsize, 0, $from);</a:t>
            </a:r>
            <a:endParaRPr lang="en-US" altLang="zh-CN" sz="16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</a:t>
            </a:r>
            <a:r>
              <a:rPr lang="en-US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$redis-&gt;rPush($queueKey, $data);</a:t>
            </a:r>
            <a:endParaRPr lang="en-US" altLang="zh-CN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}</a:t>
            </a:r>
            <a:endParaRPr lang="en-US" altLang="zh-CN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}</a:t>
            </a:r>
            <a:endParaRPr lang="zh-CN" altLang="en-US" sz="1710" b="1" i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buNone/>
            </a:pPr>
            <a:endParaRPr lang="zh-CN" altLang="en-US" sz="2000" b="1" i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buNone/>
            </a:pPr>
            <a:endParaRPr lang="zh-CN" altLang="en-US" sz="2000" b="1" i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PHP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实现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UDP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消息转发服务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 fontAlgn="auto">
              <a:lnSpc>
                <a:spcPct val="140000"/>
              </a:lnSpc>
              <a:buNone/>
            </a:pP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循环中为什么不直接使用 stream_socket_recvfrom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() 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来取消息，而要先通过 stream_select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() 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来判断是否有数据？</a:t>
            </a:r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fontAlgn="auto">
              <a:lnSpc>
                <a:spcPct val="140000"/>
              </a:lnSpc>
              <a:buNone/>
            </a:pPr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ctr" fontAlgn="auto">
              <a:lnSpc>
                <a:spcPct val="140000"/>
              </a:lnSpc>
              <a:buNone/>
            </a:pPr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没有超时！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优化方案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的问题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lnSpc>
                <a:spcPct val="150000"/>
              </a:lnSpc>
              <a:buNone/>
            </a:pP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服务脚本意外结束了之后，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fastcgi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发送了一些数据过来，而当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crontab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自动拉起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UDP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服务之后，数据还能收得到吗？</a:t>
            </a:r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 algn="ctr">
              <a:buNone/>
            </a:pPr>
            <a:r>
              <a:rPr lang="en-US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Negative!</a:t>
            </a:r>
            <a:endParaRPr lang="en-US" altLang="zh-CN" sz="4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000120140530A99PPBG">
  <a:themeElements>
    <a:clrScheme name="自定义 550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3BB7A8"/>
      </a:accent1>
      <a:accent2>
        <a:srgbClr val="3BBF6D"/>
      </a:accent2>
      <a:accent3>
        <a:srgbClr val="8EC45C"/>
      </a:accent3>
      <a:accent4>
        <a:srgbClr val="A17FC3"/>
      </a:accent4>
      <a:accent5>
        <a:srgbClr val="CB6849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36">
      <a:majorFont>
        <a:latin typeface="Arial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1741</Words>
  <Application>WPS 演示</Application>
  <PresentationFormat>宽屏</PresentationFormat>
  <Paragraphs>172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5" baseType="lpstr">
      <vt:lpstr>Arial</vt:lpstr>
      <vt:lpstr>宋体</vt:lpstr>
      <vt:lpstr>Wingdings</vt:lpstr>
      <vt:lpstr>Arial Narrow</vt:lpstr>
      <vt:lpstr>微软雅黑</vt:lpstr>
      <vt:lpstr>Wingdings 2</vt:lpstr>
      <vt:lpstr>幼圆</vt:lpstr>
      <vt:lpstr>Calibri</vt:lpstr>
      <vt:lpstr>Bell MT</vt:lpstr>
      <vt:lpstr>Eras Bold ITC</vt:lpstr>
      <vt:lpstr>GungsuhChe</vt:lpstr>
      <vt:lpstr>华文中宋</vt:lpstr>
      <vt:lpstr>Arial Unicode MS</vt:lpstr>
      <vt:lpstr>Calibri Light</vt:lpstr>
      <vt:lpstr>Segoe Print</vt:lpstr>
      <vt:lpstr>Malgun Gothic</vt:lpstr>
      <vt:lpstr>Office 主题</vt:lpstr>
      <vt:lpstr>1_Office 主题</vt:lpstr>
      <vt:lpstr>1_A000120140530A99PPBG</vt:lpstr>
      <vt:lpstr>PHP异步处理设计(二)</vt:lpstr>
      <vt:lpstr>内容目录</vt:lpstr>
      <vt:lpstr>前情回顾</vt:lpstr>
      <vt:lpstr>UDP的特点</vt:lpstr>
      <vt:lpstr>优化方案1</vt:lpstr>
      <vt:lpstr>PHP实现UDP消息转发服务</vt:lpstr>
      <vt:lpstr>PHP实现UDP消息转发服务</vt:lpstr>
      <vt:lpstr>PHP实现UDP消息转发服务</vt:lpstr>
      <vt:lpstr>优化方案1的问题</vt:lpstr>
      <vt:lpstr>优化方案2</vt:lpstr>
      <vt:lpstr>SystemV消息队列的特点</vt:lpstr>
      <vt:lpstr>PHP实现基于sysvmsg的消息转发服务</vt:lpstr>
      <vt:lpstr>方案2的问题</vt:lpstr>
      <vt:lpstr>方案2的优化方案</vt:lpstr>
      <vt:lpstr>小结与回顾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245</cp:revision>
  <dcterms:created xsi:type="dcterms:W3CDTF">2019-11-05T11:52:00Z</dcterms:created>
  <dcterms:modified xsi:type="dcterms:W3CDTF">2019-11-29T01:33:28Z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2052-10.8.2.6837</vt:lpwstr>
  </property>
</Properties>
</file>